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725" r:id="rId2"/>
    <p:sldMasterId id="2147483726" r:id="rId3"/>
  </p:sldMasterIdLst>
  <p:notesMasterIdLst>
    <p:notesMasterId r:id="rId15"/>
  </p:notesMasterIdLst>
  <p:sldIdLst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1048959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C6AF8-3DBD-4562-88A4-0A98729273AC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60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1048961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62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1048963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E92B8-26C7-4B91-87D0-4D0E977F8D20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5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Pré-tratamento lodo e n para metano. Colocar esquema. Colocar numeração nos slides. Apresentar melhor o trabalho do Gilberto antes de iniciar falando do meu. Cortar algo da introdução para ganhar tempo. Explicar de forma mais clara o projeto. Incluir disciplinas no cronograma. Slide com o título do trabalho do Gilberto e as principais perguntas que ele respondeu. Destacar as diferenças do meu trabalho com o dele. </a:t>
            </a:r>
          </a:p>
        </p:txBody>
      </p:sp>
      <p:sp>
        <p:nvSpPr>
          <p:cNvPr id="1048696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95DF7-AD27-4ACD-9E4F-71EB427D2F58}" type="slidenum">
              <a:rPr lang="pt-BR" smtClean="0"/>
              <a:t>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5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10488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7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7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7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6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6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stract cent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76789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708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289051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70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66113" y="1654176"/>
            <a:ext cx="2636838" cy="1774825"/>
          </a:xfrm>
          <a:custGeom>
            <a:avLst/>
            <a:gdLst>
              <a:gd name="connsiteX0" fmla="*/ 354373 w 2636838"/>
              <a:gd name="connsiteY0" fmla="*/ 0 h 1774825"/>
              <a:gd name="connsiteX1" fmla="*/ 2282465 w 2636838"/>
              <a:gd name="connsiteY1" fmla="*/ 0 h 1774825"/>
              <a:gd name="connsiteX2" fmla="*/ 2636838 w 2636838"/>
              <a:gd name="connsiteY2" fmla="*/ 354965 h 1774825"/>
              <a:gd name="connsiteX3" fmla="*/ 2636838 w 2636838"/>
              <a:gd name="connsiteY3" fmla="*/ 1419860 h 1774825"/>
              <a:gd name="connsiteX4" fmla="*/ 2282465 w 2636838"/>
              <a:gd name="connsiteY4" fmla="*/ 1774825 h 1774825"/>
              <a:gd name="connsiteX5" fmla="*/ 354373 w 2636838"/>
              <a:gd name="connsiteY5" fmla="*/ 1774825 h 1774825"/>
              <a:gd name="connsiteX6" fmla="*/ 0 w 2636838"/>
              <a:gd name="connsiteY6" fmla="*/ 1419860 h 1774825"/>
              <a:gd name="connsiteX7" fmla="*/ 0 w 2636838"/>
              <a:gd name="connsiteY7" fmla="*/ 354965 h 1774825"/>
              <a:gd name="connsiteX8" fmla="*/ 354373 w 2636838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6838" h="1774825">
                <a:moveTo>
                  <a:pt x="354373" y="0"/>
                </a:moveTo>
                <a:cubicBezTo>
                  <a:pt x="2282465" y="0"/>
                  <a:pt x="2282465" y="0"/>
                  <a:pt x="2282465" y="0"/>
                </a:cubicBezTo>
                <a:cubicBezTo>
                  <a:pt x="2476799" y="0"/>
                  <a:pt x="2636838" y="160307"/>
                  <a:pt x="2636838" y="354965"/>
                </a:cubicBezTo>
                <a:cubicBezTo>
                  <a:pt x="2636838" y="1419860"/>
                  <a:pt x="2636838" y="1419860"/>
                  <a:pt x="2636838" y="1419860"/>
                </a:cubicBezTo>
                <a:cubicBezTo>
                  <a:pt x="2636838" y="1614518"/>
                  <a:pt x="2476799" y="1774825"/>
                  <a:pt x="2282465" y="1774825"/>
                </a:cubicBezTo>
                <a:cubicBezTo>
                  <a:pt x="354373" y="1774825"/>
                  <a:pt x="354373" y="1774825"/>
                  <a:pt x="354373" y="1774825"/>
                </a:cubicBezTo>
                <a:cubicBezTo>
                  <a:pt x="160039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039" y="0"/>
                  <a:pt x="3543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7" grpId="0"/>
      <p:bldP spid="1048708" grpId="0"/>
      <p:bldP spid="104870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07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10488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6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3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50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5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4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4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4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4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4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0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0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3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6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17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1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2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104882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2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2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2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stract cent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76789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80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289051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805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66113" y="1654176"/>
            <a:ext cx="2636838" cy="1774825"/>
          </a:xfrm>
          <a:custGeom>
            <a:avLst/>
            <a:gdLst>
              <a:gd name="connsiteX0" fmla="*/ 354373 w 2636838"/>
              <a:gd name="connsiteY0" fmla="*/ 0 h 1774825"/>
              <a:gd name="connsiteX1" fmla="*/ 2282465 w 2636838"/>
              <a:gd name="connsiteY1" fmla="*/ 0 h 1774825"/>
              <a:gd name="connsiteX2" fmla="*/ 2636838 w 2636838"/>
              <a:gd name="connsiteY2" fmla="*/ 354965 h 1774825"/>
              <a:gd name="connsiteX3" fmla="*/ 2636838 w 2636838"/>
              <a:gd name="connsiteY3" fmla="*/ 1419860 h 1774825"/>
              <a:gd name="connsiteX4" fmla="*/ 2282465 w 2636838"/>
              <a:gd name="connsiteY4" fmla="*/ 1774825 h 1774825"/>
              <a:gd name="connsiteX5" fmla="*/ 354373 w 2636838"/>
              <a:gd name="connsiteY5" fmla="*/ 1774825 h 1774825"/>
              <a:gd name="connsiteX6" fmla="*/ 0 w 2636838"/>
              <a:gd name="connsiteY6" fmla="*/ 1419860 h 1774825"/>
              <a:gd name="connsiteX7" fmla="*/ 0 w 2636838"/>
              <a:gd name="connsiteY7" fmla="*/ 354965 h 1774825"/>
              <a:gd name="connsiteX8" fmla="*/ 354373 w 2636838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6838" h="1774825">
                <a:moveTo>
                  <a:pt x="354373" y="0"/>
                </a:moveTo>
                <a:cubicBezTo>
                  <a:pt x="2282465" y="0"/>
                  <a:pt x="2282465" y="0"/>
                  <a:pt x="2282465" y="0"/>
                </a:cubicBezTo>
                <a:cubicBezTo>
                  <a:pt x="2476799" y="0"/>
                  <a:pt x="2636838" y="160307"/>
                  <a:pt x="2636838" y="354965"/>
                </a:cubicBezTo>
                <a:cubicBezTo>
                  <a:pt x="2636838" y="1419860"/>
                  <a:pt x="2636838" y="1419860"/>
                  <a:pt x="2636838" y="1419860"/>
                </a:cubicBezTo>
                <a:cubicBezTo>
                  <a:pt x="2636838" y="1614518"/>
                  <a:pt x="2476799" y="1774825"/>
                  <a:pt x="2282465" y="1774825"/>
                </a:cubicBezTo>
                <a:cubicBezTo>
                  <a:pt x="354373" y="1774825"/>
                  <a:pt x="354373" y="1774825"/>
                  <a:pt x="354373" y="1774825"/>
                </a:cubicBezTo>
                <a:cubicBezTo>
                  <a:pt x="160039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039" y="0"/>
                  <a:pt x="3543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3" grpId="0"/>
      <p:bldP spid="1048804" grpId="0"/>
      <p:bldP spid="104880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582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04858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58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58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36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3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3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3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920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2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2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2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41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42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43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44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45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6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4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48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4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50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51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52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53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8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55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5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5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0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07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909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10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11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1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13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930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1048931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32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33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34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25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26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27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28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15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16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17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18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8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8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8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8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9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9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9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9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9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9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6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6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6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7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6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900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90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9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9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70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104887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7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7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7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0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02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0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104860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2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3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10486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57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578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579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048580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Retângulo 42"/>
          <p:cNvSpPr/>
          <p:nvPr/>
        </p:nvSpPr>
        <p:spPr>
          <a:xfrm>
            <a:off x="-1" y="17924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48675" name="Retângulo 6"/>
          <p:cNvSpPr/>
          <p:nvPr/>
        </p:nvSpPr>
        <p:spPr>
          <a:xfrm>
            <a:off x="-502418" y="0"/>
            <a:ext cx="348343" cy="348343"/>
          </a:xfrm>
          <a:prstGeom prst="rect">
            <a:avLst/>
          </a:prstGeom>
          <a:solidFill>
            <a:srgbClr val="FFE2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6" name="Retângulo 10"/>
          <p:cNvSpPr/>
          <p:nvPr/>
        </p:nvSpPr>
        <p:spPr>
          <a:xfrm>
            <a:off x="-502418" y="450167"/>
            <a:ext cx="348343" cy="348343"/>
          </a:xfrm>
          <a:prstGeom prst="rect">
            <a:avLst/>
          </a:prstGeom>
          <a:solidFill>
            <a:srgbClr val="210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7" name="Retângulo 11"/>
          <p:cNvSpPr/>
          <p:nvPr/>
        </p:nvSpPr>
        <p:spPr>
          <a:xfrm>
            <a:off x="-502418" y="900334"/>
            <a:ext cx="348343" cy="348343"/>
          </a:xfrm>
          <a:prstGeom prst="rect">
            <a:avLst/>
          </a:prstGeom>
          <a:solidFill>
            <a:srgbClr val="4A2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8" name="Retângulo 12"/>
          <p:cNvSpPr/>
          <p:nvPr/>
        </p:nvSpPr>
        <p:spPr>
          <a:xfrm>
            <a:off x="-502418" y="1350501"/>
            <a:ext cx="348343" cy="348343"/>
          </a:xfrm>
          <a:prstGeom prst="rect">
            <a:avLst/>
          </a:prstGeom>
          <a:solidFill>
            <a:srgbClr val="360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9" name="Retângulo 13"/>
          <p:cNvSpPr/>
          <p:nvPr/>
        </p:nvSpPr>
        <p:spPr>
          <a:xfrm>
            <a:off x="-502419" y="1800668"/>
            <a:ext cx="348343" cy="348343"/>
          </a:xfrm>
          <a:prstGeom prst="rect">
            <a:avLst/>
          </a:prstGeom>
          <a:solidFill>
            <a:srgbClr val="B3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0" name="Retângulo 22"/>
          <p:cNvSpPr/>
          <p:nvPr/>
        </p:nvSpPr>
        <p:spPr>
          <a:xfrm>
            <a:off x="-502418" y="2510982"/>
            <a:ext cx="348343" cy="348343"/>
          </a:xfrm>
          <a:prstGeom prst="rect">
            <a:avLst/>
          </a:prstGeom>
          <a:solidFill>
            <a:srgbClr val="41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1" name="Retângulo 23"/>
          <p:cNvSpPr/>
          <p:nvPr/>
        </p:nvSpPr>
        <p:spPr>
          <a:xfrm>
            <a:off x="-502418" y="2961149"/>
            <a:ext cx="348343" cy="348343"/>
          </a:xfrm>
          <a:prstGeom prst="rect">
            <a:avLst/>
          </a:prstGeom>
          <a:solidFill>
            <a:srgbClr val="638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2" name="Retângulo 24"/>
          <p:cNvSpPr/>
          <p:nvPr/>
        </p:nvSpPr>
        <p:spPr>
          <a:xfrm>
            <a:off x="-502418" y="3411316"/>
            <a:ext cx="348343" cy="348343"/>
          </a:xfrm>
          <a:prstGeom prst="rect">
            <a:avLst/>
          </a:prstGeom>
          <a:solidFill>
            <a:srgbClr val="ADA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3" name="Retângulo 25"/>
          <p:cNvSpPr/>
          <p:nvPr/>
        </p:nvSpPr>
        <p:spPr>
          <a:xfrm>
            <a:off x="-502418" y="3861483"/>
            <a:ext cx="348343" cy="348343"/>
          </a:xfrm>
          <a:prstGeom prst="rect">
            <a:avLst/>
          </a:prstGeom>
          <a:solidFill>
            <a:srgbClr val="61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4" name="Retângulo 26"/>
          <p:cNvSpPr/>
          <p:nvPr/>
        </p:nvSpPr>
        <p:spPr>
          <a:xfrm>
            <a:off x="-502419" y="4311650"/>
            <a:ext cx="348343" cy="348343"/>
          </a:xfrm>
          <a:prstGeom prst="rect">
            <a:avLst/>
          </a:prstGeom>
          <a:solidFill>
            <a:srgbClr val="616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3" name="Agrupar 41"/>
          <p:cNvGrpSpPr/>
          <p:nvPr/>
        </p:nvGrpSpPr>
        <p:grpSpPr>
          <a:xfrm>
            <a:off x="-404072" y="0"/>
            <a:ext cx="12553088" cy="6875684"/>
            <a:chOff x="-361087" y="2"/>
            <a:chExt cx="12553088" cy="6857999"/>
          </a:xfrm>
          <a:solidFill>
            <a:srgbClr val="002060">
              <a:alpha val="60000"/>
            </a:srgbClr>
          </a:solidFill>
        </p:grpSpPr>
        <p:sp>
          <p:nvSpPr>
            <p:cNvPr id="1048685" name="Forma Livre: Forma 40"/>
            <p:cNvSpPr/>
            <p:nvPr/>
          </p:nvSpPr>
          <p:spPr>
            <a:xfrm>
              <a:off x="2" y="2"/>
              <a:ext cx="12191999" cy="6857999"/>
            </a:xfrm>
            <a:custGeom>
              <a:avLst/>
              <a:gdLst>
                <a:gd name="connsiteX0" fmla="*/ 12191999 w 12191999"/>
                <a:gd name="connsiteY0" fmla="*/ 5902137 h 6857999"/>
                <a:gd name="connsiteX1" fmla="*/ 12191999 w 12191999"/>
                <a:gd name="connsiteY1" fmla="*/ 6857999 h 6857999"/>
                <a:gd name="connsiteX2" fmla="*/ 11174217 w 12191999"/>
                <a:gd name="connsiteY2" fmla="*/ 6857999 h 6857999"/>
                <a:gd name="connsiteX3" fmla="*/ 0 w 12191999"/>
                <a:gd name="connsiteY3" fmla="*/ 0 h 6857999"/>
                <a:gd name="connsiteX4" fmla="*/ 7941286 w 12191999"/>
                <a:gd name="connsiteY4" fmla="*/ 0 h 6857999"/>
                <a:gd name="connsiteX5" fmla="*/ 4747181 w 12191999"/>
                <a:gd name="connsiteY5" fmla="*/ 2999781 h 6857999"/>
                <a:gd name="connsiteX6" fmla="*/ 4720026 w 12191999"/>
                <a:gd name="connsiteY6" fmla="*/ 3865309 h 6857999"/>
                <a:gd name="connsiteX7" fmla="*/ 4720025 w 12191999"/>
                <a:gd name="connsiteY7" fmla="*/ 3865309 h 6857999"/>
                <a:gd name="connsiteX8" fmla="*/ 5585554 w 12191999"/>
                <a:gd name="connsiteY8" fmla="*/ 3892463 h 6857999"/>
                <a:gd name="connsiteX9" fmla="*/ 9730170 w 12191999"/>
                <a:gd name="connsiteY9" fmla="*/ 0 h 6857999"/>
                <a:gd name="connsiteX10" fmla="*/ 10105747 w 12191999"/>
                <a:gd name="connsiteY10" fmla="*/ 0 h 6857999"/>
                <a:gd name="connsiteX11" fmla="*/ 6108465 w 12191999"/>
                <a:gd name="connsiteY11" fmla="*/ 3754094 h 6857999"/>
                <a:gd name="connsiteX12" fmla="*/ 6005898 w 12191999"/>
                <a:gd name="connsiteY12" fmla="*/ 4521153 h 6857999"/>
                <a:gd name="connsiteX13" fmla="*/ 6081311 w 12191999"/>
                <a:gd name="connsiteY13" fmla="*/ 4619622 h 6857999"/>
                <a:gd name="connsiteX14" fmla="*/ 6081311 w 12191999"/>
                <a:gd name="connsiteY14" fmla="*/ 4619623 h 6857999"/>
                <a:gd name="connsiteX15" fmla="*/ 6174859 w 12191999"/>
                <a:gd name="connsiteY15" fmla="*/ 4701059 h 6857999"/>
                <a:gd name="connsiteX16" fmla="*/ 6946838 w 12191999"/>
                <a:gd name="connsiteY16" fmla="*/ 4646777 h 6857999"/>
                <a:gd name="connsiteX17" fmla="*/ 11894632 w 12191999"/>
                <a:gd name="connsiteY17" fmla="*/ 0 h 6857999"/>
                <a:gd name="connsiteX18" fmla="*/ 12191999 w 12191999"/>
                <a:gd name="connsiteY18" fmla="*/ 0 h 6857999"/>
                <a:gd name="connsiteX19" fmla="*/ 12191999 w 12191999"/>
                <a:gd name="connsiteY19" fmla="*/ 56581 h 6857999"/>
                <a:gd name="connsiteX20" fmla="*/ 7362095 w 12191999"/>
                <a:gd name="connsiteY20" fmla="*/ 4592643 h 6857999"/>
                <a:gd name="connsiteX21" fmla="*/ 7259527 w 12191999"/>
                <a:gd name="connsiteY21" fmla="*/ 5359702 h 6857999"/>
                <a:gd name="connsiteX22" fmla="*/ 7334939 w 12191999"/>
                <a:gd name="connsiteY22" fmla="*/ 5458171 h 6857999"/>
                <a:gd name="connsiteX23" fmla="*/ 7334938 w 12191999"/>
                <a:gd name="connsiteY23" fmla="*/ 5458171 h 6857999"/>
                <a:gd name="connsiteX24" fmla="*/ 7334939 w 12191999"/>
                <a:gd name="connsiteY24" fmla="*/ 5458172 h 6857999"/>
                <a:gd name="connsiteX25" fmla="*/ 7334939 w 12191999"/>
                <a:gd name="connsiteY25" fmla="*/ 5458171 h 6857999"/>
                <a:gd name="connsiteX26" fmla="*/ 7428487 w 12191999"/>
                <a:gd name="connsiteY26" fmla="*/ 5539608 h 6857999"/>
                <a:gd name="connsiteX27" fmla="*/ 8200467 w 12191999"/>
                <a:gd name="connsiteY27" fmla="*/ 5485326 h 6857999"/>
                <a:gd name="connsiteX28" fmla="*/ 12191999 w 12191999"/>
                <a:gd name="connsiteY28" fmla="*/ 1736632 h 6857999"/>
                <a:gd name="connsiteX29" fmla="*/ 12191999 w 12191999"/>
                <a:gd name="connsiteY29" fmla="*/ 2149119 h 6857999"/>
                <a:gd name="connsiteX30" fmla="*/ 8761037 w 12191999"/>
                <a:gd name="connsiteY30" fmla="*/ 5371347 h 6857999"/>
                <a:gd name="connsiteX31" fmla="*/ 8658469 w 12191999"/>
                <a:gd name="connsiteY31" fmla="*/ 6138406 h 6857999"/>
                <a:gd name="connsiteX32" fmla="*/ 8733882 w 12191999"/>
                <a:gd name="connsiteY32" fmla="*/ 6236876 h 6857999"/>
                <a:gd name="connsiteX33" fmla="*/ 8827430 w 12191999"/>
                <a:gd name="connsiteY33" fmla="*/ 6318312 h 6857999"/>
                <a:gd name="connsiteX34" fmla="*/ 9599409 w 12191999"/>
                <a:gd name="connsiteY34" fmla="*/ 6264030 h 6857999"/>
                <a:gd name="connsiteX35" fmla="*/ 12191999 w 12191999"/>
                <a:gd name="connsiteY35" fmla="*/ 3829169 h 6857999"/>
                <a:gd name="connsiteX36" fmla="*/ 12191999 w 12191999"/>
                <a:gd name="connsiteY36" fmla="*/ 4222088 h 6857999"/>
                <a:gd name="connsiteX37" fmla="*/ 10017772 w 12191999"/>
                <a:gd name="connsiteY37" fmla="*/ 6264038 h 6857999"/>
                <a:gd name="connsiteX38" fmla="*/ 9832474 w 12191999"/>
                <a:gd name="connsiteY38" fmla="*/ 6808422 h 6857999"/>
                <a:gd name="connsiteX39" fmla="*/ 9845490 w 12191999"/>
                <a:gd name="connsiteY39" fmla="*/ 6857999 h 6857999"/>
                <a:gd name="connsiteX40" fmla="*/ 0 w 12191999"/>
                <a:gd name="connsiteY40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191999" h="6857999">
                  <a:moveTo>
                    <a:pt x="12191999" y="5902137"/>
                  </a:moveTo>
                  <a:lnTo>
                    <a:pt x="12191999" y="6857999"/>
                  </a:lnTo>
                  <a:lnTo>
                    <a:pt x="11174217" y="6857999"/>
                  </a:lnTo>
                  <a:close/>
                  <a:moveTo>
                    <a:pt x="0" y="0"/>
                  </a:moveTo>
                  <a:lnTo>
                    <a:pt x="7941286" y="0"/>
                  </a:lnTo>
                  <a:lnTo>
                    <a:pt x="4747181" y="2999781"/>
                  </a:lnTo>
                  <a:cubicBezTo>
                    <a:pt x="4500673" y="3231292"/>
                    <a:pt x="4488516" y="3618802"/>
                    <a:pt x="4720026" y="3865309"/>
                  </a:cubicBezTo>
                  <a:lnTo>
                    <a:pt x="4720025" y="3865309"/>
                  </a:lnTo>
                  <a:cubicBezTo>
                    <a:pt x="4951535" y="4111816"/>
                    <a:pt x="5339046" y="4123974"/>
                    <a:pt x="5585554" y="3892463"/>
                  </a:cubicBezTo>
                  <a:lnTo>
                    <a:pt x="9730170" y="0"/>
                  </a:lnTo>
                  <a:lnTo>
                    <a:pt x="10105747" y="0"/>
                  </a:lnTo>
                  <a:lnTo>
                    <a:pt x="6108465" y="3754094"/>
                  </a:lnTo>
                  <a:cubicBezTo>
                    <a:pt x="5892771" y="3956666"/>
                    <a:pt x="5856502" y="4278675"/>
                    <a:pt x="6005898" y="4521153"/>
                  </a:cubicBezTo>
                  <a:lnTo>
                    <a:pt x="6081311" y="4619622"/>
                  </a:lnTo>
                  <a:lnTo>
                    <a:pt x="6081311" y="4619623"/>
                  </a:lnTo>
                  <a:lnTo>
                    <a:pt x="6174859" y="4701059"/>
                  </a:lnTo>
                  <a:cubicBezTo>
                    <a:pt x="6407495" y="4865361"/>
                    <a:pt x="6731144" y="4849348"/>
                    <a:pt x="6946838" y="4646777"/>
                  </a:cubicBezTo>
                  <a:lnTo>
                    <a:pt x="11894632" y="0"/>
                  </a:lnTo>
                  <a:lnTo>
                    <a:pt x="12191999" y="0"/>
                  </a:lnTo>
                  <a:lnTo>
                    <a:pt x="12191999" y="56581"/>
                  </a:lnTo>
                  <a:lnTo>
                    <a:pt x="7362095" y="4592643"/>
                  </a:lnTo>
                  <a:cubicBezTo>
                    <a:pt x="7146400" y="4795215"/>
                    <a:pt x="7110130" y="5117224"/>
                    <a:pt x="7259527" y="5359702"/>
                  </a:cubicBezTo>
                  <a:lnTo>
                    <a:pt x="7334939" y="5458171"/>
                  </a:lnTo>
                  <a:lnTo>
                    <a:pt x="7334938" y="5458171"/>
                  </a:lnTo>
                  <a:lnTo>
                    <a:pt x="7334939" y="5458172"/>
                  </a:lnTo>
                  <a:lnTo>
                    <a:pt x="7334939" y="5458171"/>
                  </a:lnTo>
                  <a:lnTo>
                    <a:pt x="7428487" y="5539608"/>
                  </a:lnTo>
                  <a:cubicBezTo>
                    <a:pt x="7661124" y="5703910"/>
                    <a:pt x="7984773" y="5687897"/>
                    <a:pt x="8200467" y="5485326"/>
                  </a:cubicBezTo>
                  <a:lnTo>
                    <a:pt x="12191999" y="1736632"/>
                  </a:lnTo>
                  <a:lnTo>
                    <a:pt x="12191999" y="2149119"/>
                  </a:lnTo>
                  <a:lnTo>
                    <a:pt x="8761037" y="5371347"/>
                  </a:lnTo>
                  <a:cubicBezTo>
                    <a:pt x="8545343" y="5573919"/>
                    <a:pt x="8509072" y="5895928"/>
                    <a:pt x="8658469" y="6138406"/>
                  </a:cubicBezTo>
                  <a:lnTo>
                    <a:pt x="8733882" y="6236876"/>
                  </a:lnTo>
                  <a:lnTo>
                    <a:pt x="8827430" y="6318312"/>
                  </a:lnTo>
                  <a:cubicBezTo>
                    <a:pt x="9060066" y="6482614"/>
                    <a:pt x="9383715" y="6466601"/>
                    <a:pt x="9599409" y="6264030"/>
                  </a:cubicBezTo>
                  <a:lnTo>
                    <a:pt x="12191999" y="3829169"/>
                  </a:lnTo>
                  <a:lnTo>
                    <a:pt x="12191999" y="4222088"/>
                  </a:lnTo>
                  <a:lnTo>
                    <a:pt x="10017772" y="6264038"/>
                  </a:lnTo>
                  <a:cubicBezTo>
                    <a:pt x="9863705" y="6408732"/>
                    <a:pt x="9801180" y="6614364"/>
                    <a:pt x="9832474" y="6808422"/>
                  </a:cubicBezTo>
                  <a:lnTo>
                    <a:pt x="9845490" y="6857999"/>
                  </a:lnTo>
                  <a:lnTo>
                    <a:pt x="0" y="685799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8686" name="CaixaDeTexto 30"/>
            <p:cNvSpPr txBox="1"/>
            <p:nvPr/>
          </p:nvSpPr>
          <p:spPr>
            <a:xfrm>
              <a:off x="-361087" y="688655"/>
              <a:ext cx="7212037" cy="46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Projeto </a:t>
              </a:r>
              <a:r>
                <a:rPr lang="pt-BR" sz="24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Ipriranga</a:t>
              </a:r>
              <a:endParaRPr lang="pt-BR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8687" name="CaixaDeTexto 31"/>
            <p:cNvSpPr txBox="1"/>
            <p:nvPr/>
          </p:nvSpPr>
          <p:spPr>
            <a:xfrm>
              <a:off x="-1" y="1744006"/>
              <a:ext cx="5419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Seminário</a:t>
              </a:r>
            </a:p>
          </p:txBody>
        </p:sp>
        <p:sp>
          <p:nvSpPr>
            <p:cNvPr id="1048688" name="CaixaDeTexto 33"/>
            <p:cNvSpPr txBox="1"/>
            <p:nvPr/>
          </p:nvSpPr>
          <p:spPr>
            <a:xfrm>
              <a:off x="310128" y="2615970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Ajailson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de Souza Castro</a:t>
              </a:r>
            </a:p>
          </p:txBody>
        </p:sp>
        <p:sp>
          <p:nvSpPr>
            <p:cNvPr id="1048689" name="CaixaDeTexto 36"/>
            <p:cNvSpPr txBox="1"/>
            <p:nvPr/>
          </p:nvSpPr>
          <p:spPr>
            <a:xfrm>
              <a:off x="425830" y="5145343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30/05/2023</a:t>
              </a:r>
            </a:p>
          </p:txBody>
        </p:sp>
        <p:sp>
          <p:nvSpPr>
            <p:cNvPr id="1048690" name="CaixaDeTexto 1"/>
            <p:cNvSpPr txBox="1"/>
            <p:nvPr/>
          </p:nvSpPr>
          <p:spPr>
            <a:xfrm>
              <a:off x="310128" y="3042904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Camila Botelho</a:t>
              </a:r>
            </a:p>
          </p:txBody>
        </p:sp>
        <p:sp>
          <p:nvSpPr>
            <p:cNvPr id="1048691" name="CaixaDeTexto 3"/>
            <p:cNvSpPr txBox="1"/>
            <p:nvPr/>
          </p:nvSpPr>
          <p:spPr>
            <a:xfrm>
              <a:off x="310128" y="3505886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Felippe dos Santos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Ilhames</a:t>
              </a:r>
              <a:endParaRPr lang="pt-BR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8692" name="CaixaDeTexto 7"/>
            <p:cNvSpPr txBox="1"/>
            <p:nvPr/>
          </p:nvSpPr>
          <p:spPr>
            <a:xfrm>
              <a:off x="310128" y="3950825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Jefferson de Lima Passos</a:t>
              </a:r>
            </a:p>
          </p:txBody>
        </p:sp>
        <p:sp>
          <p:nvSpPr>
            <p:cNvPr id="1048693" name="CaixaDeTexto 8"/>
            <p:cNvSpPr txBox="1"/>
            <p:nvPr/>
          </p:nvSpPr>
          <p:spPr>
            <a:xfrm>
              <a:off x="310128" y="4393072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Pedro Vitor de Oliveira Martins</a:t>
              </a:r>
            </a:p>
          </p:txBody>
        </p:sp>
      </p:grpSp>
      <p:cxnSp>
        <p:nvCxnSpPr>
          <p:cNvPr id="3145728" name="Conector reto 2"/>
          <p:cNvCxnSpPr>
            <a:cxnSpLocks/>
          </p:cNvCxnSpPr>
          <p:nvPr/>
        </p:nvCxnSpPr>
        <p:spPr>
          <a:xfrm>
            <a:off x="382845" y="2395124"/>
            <a:ext cx="4722945" cy="0"/>
          </a:xfrm>
          <a:prstGeom prst="line">
            <a:avLst/>
          </a:prstGeom>
          <a:solidFill>
            <a:srgbClr val="002060"/>
          </a:solidFill>
          <a:ln w="28575">
            <a:solidFill>
              <a:srgbClr val="FFE20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Conector reto 27"/>
          <p:cNvCxnSpPr>
            <a:cxnSpLocks/>
          </p:cNvCxnSpPr>
          <p:nvPr/>
        </p:nvCxnSpPr>
        <p:spPr>
          <a:xfrm>
            <a:off x="382845" y="5002894"/>
            <a:ext cx="4005493" cy="0"/>
          </a:xfrm>
          <a:prstGeom prst="line">
            <a:avLst/>
          </a:prstGeom>
          <a:solidFill>
            <a:srgbClr val="002060"/>
          </a:solidFill>
          <a:ln w="28575">
            <a:solidFill>
              <a:srgbClr val="FFE20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8"/>
          <p:cNvGrpSpPr/>
          <p:nvPr/>
        </p:nvGrpSpPr>
        <p:grpSpPr>
          <a:xfrm>
            <a:off x="3590925" y="1289193"/>
            <a:ext cx="5010150" cy="1201595"/>
            <a:chOff x="3590925" y="1289193"/>
            <a:chExt cx="5010150" cy="1201595"/>
          </a:xfrm>
        </p:grpSpPr>
        <p:sp>
          <p:nvSpPr>
            <p:cNvPr id="1048610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611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19"/>
          <p:cNvGrpSpPr/>
          <p:nvPr/>
        </p:nvGrpSpPr>
        <p:grpSpPr>
          <a:xfrm>
            <a:off x="3590925" y="2825750"/>
            <a:ext cx="5010150" cy="1201595"/>
            <a:chOff x="3590925" y="1289193"/>
            <a:chExt cx="5010150" cy="1201595"/>
          </a:xfrm>
        </p:grpSpPr>
        <p:sp>
          <p:nvSpPr>
            <p:cNvPr id="1048612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613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Group 22"/>
          <p:cNvGrpSpPr/>
          <p:nvPr/>
        </p:nvGrpSpPr>
        <p:grpSpPr>
          <a:xfrm>
            <a:off x="3590925" y="4357253"/>
            <a:ext cx="5010150" cy="1201595"/>
            <a:chOff x="3590925" y="1289193"/>
            <a:chExt cx="5010150" cy="1201595"/>
          </a:xfrm>
        </p:grpSpPr>
        <p:sp>
          <p:nvSpPr>
            <p:cNvPr id="1048614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615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616" name="Rectangle 7"/>
          <p:cNvSpPr>
            <a:spLocks noChangeArrowheads="1"/>
          </p:cNvSpPr>
          <p:nvPr/>
        </p:nvSpPr>
        <p:spPr bwMode="auto">
          <a:xfrm>
            <a:off x="5644677" y="1601787"/>
            <a:ext cx="863601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Insights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17" name="Rectangle 8"/>
          <p:cNvSpPr>
            <a:spLocks noChangeArrowheads="1"/>
          </p:cNvSpPr>
          <p:nvPr/>
        </p:nvSpPr>
        <p:spPr bwMode="auto">
          <a:xfrm>
            <a:off x="7499350" y="1571307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01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18" name="Rectangle 10"/>
          <p:cNvSpPr>
            <a:spLocks noChangeArrowheads="1"/>
          </p:cNvSpPr>
          <p:nvPr/>
        </p:nvSpPr>
        <p:spPr bwMode="auto">
          <a:xfrm>
            <a:off x="5714408" y="3132137"/>
            <a:ext cx="736601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Equipe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19" name="Rectangle 11"/>
          <p:cNvSpPr>
            <a:spLocks noChangeArrowheads="1"/>
          </p:cNvSpPr>
          <p:nvPr/>
        </p:nvSpPr>
        <p:spPr bwMode="auto">
          <a:xfrm>
            <a:off x="7499350" y="3104832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02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20" name="Rectangle 13"/>
          <p:cNvSpPr>
            <a:spLocks noChangeArrowheads="1"/>
          </p:cNvSpPr>
          <p:nvPr/>
        </p:nvSpPr>
        <p:spPr bwMode="auto">
          <a:xfrm>
            <a:off x="5209463" y="4665663"/>
            <a:ext cx="1574801" cy="2921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Conhecimento 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21" name="Rectangle 14"/>
          <p:cNvSpPr>
            <a:spLocks noChangeArrowheads="1"/>
          </p:cNvSpPr>
          <p:nvPr/>
        </p:nvSpPr>
        <p:spPr bwMode="auto">
          <a:xfrm>
            <a:off x="7499350" y="4638358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03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22" name="Gear"/>
          <p:cNvSpPr>
            <a:spLocks noEditPoints="1"/>
          </p:cNvSpPr>
          <p:nvPr/>
        </p:nvSpPr>
        <p:spPr bwMode="auto">
          <a:xfrm>
            <a:off x="4105057" y="3178333"/>
            <a:ext cx="467406" cy="496430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3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23" name="Clock"/>
          <p:cNvSpPr>
            <a:spLocks noEditPoints="1"/>
          </p:cNvSpPr>
          <p:nvPr/>
        </p:nvSpPr>
        <p:spPr bwMode="auto">
          <a:xfrm>
            <a:off x="4105057" y="1651143"/>
            <a:ext cx="467406" cy="47769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24" name="Lightbulb"/>
          <p:cNvSpPr>
            <a:spLocks noEditPoints="1"/>
          </p:cNvSpPr>
          <p:nvPr/>
        </p:nvSpPr>
        <p:spPr bwMode="auto">
          <a:xfrm>
            <a:off x="4138137" y="4738473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6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25" name="TextBox 32"/>
          <p:cNvSpPr txBox="1"/>
          <p:nvPr/>
        </p:nvSpPr>
        <p:spPr>
          <a:xfrm>
            <a:off x="4985213" y="18710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possível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conhecer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perguntas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26" name="TextBox 33"/>
          <p:cNvSpPr txBox="1"/>
          <p:nvPr/>
        </p:nvSpPr>
        <p:spPr>
          <a:xfrm>
            <a:off x="4985213" y="34077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possível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divisão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tarefas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 o Kanban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27" name="TextBox 34"/>
          <p:cNvSpPr txBox="1"/>
          <p:nvPr/>
        </p:nvSpPr>
        <p:spPr>
          <a:xfrm>
            <a:off x="4985213" y="49444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Adquirido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</a:t>
            </a:r>
            <a:r>
              <a:rPr kumimoji="0" lang="en-US" sz="1100" b="0" i="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aulas do </a:t>
            </a:r>
            <a:r>
              <a:rPr kumimoji="0" lang="en-US" sz="1100" b="0" i="0" u="none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treinamento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6" grpId="0"/>
      <p:bldP spid="1048617" grpId="0"/>
      <p:bldP spid="1048618" grpId="0"/>
      <p:bldP spid="1048619" grpId="0"/>
      <p:bldP spid="1048620" grpId="0"/>
      <p:bldP spid="1048621" grpId="0"/>
      <p:bldP spid="1048622" grpId="0" animBg="1"/>
      <p:bldP spid="1048623" grpId="0" animBg="1"/>
      <p:bldP spid="1048624" grpId="0" animBg="1"/>
      <p:bldP spid="1048625" grpId="0"/>
      <p:bldP spid="1048626" grpId="0"/>
      <p:bldP spid="10486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3"/>
          <p:cNvGrpSpPr/>
          <p:nvPr/>
        </p:nvGrpSpPr>
        <p:grpSpPr>
          <a:xfrm>
            <a:off x="631675" y="367553"/>
            <a:ext cx="3960000" cy="3960000"/>
            <a:chOff x="2625537" y="1666314"/>
            <a:chExt cx="3960000" cy="3960000"/>
          </a:xfrm>
        </p:grpSpPr>
        <p:sp>
          <p:nvSpPr>
            <p:cNvPr id="1048586" name="Elipse 4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87" name="Elipse 5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Agrupar 6"/>
          <p:cNvGrpSpPr/>
          <p:nvPr/>
        </p:nvGrpSpPr>
        <p:grpSpPr>
          <a:xfrm>
            <a:off x="1062541" y="798419"/>
            <a:ext cx="3098267" cy="3098267"/>
            <a:chOff x="2625537" y="1666314"/>
            <a:chExt cx="3960000" cy="3960000"/>
          </a:xfrm>
        </p:grpSpPr>
        <p:sp>
          <p:nvSpPr>
            <p:cNvPr id="1048588" name="Elipse 7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89" name="Elipse 8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Agrupar 9"/>
          <p:cNvGrpSpPr/>
          <p:nvPr/>
        </p:nvGrpSpPr>
        <p:grpSpPr>
          <a:xfrm>
            <a:off x="1354174" y="1090052"/>
            <a:ext cx="2515000" cy="2515000"/>
            <a:chOff x="2625537" y="1666314"/>
            <a:chExt cx="3960000" cy="3960000"/>
          </a:xfrm>
        </p:grpSpPr>
        <p:sp>
          <p:nvSpPr>
            <p:cNvPr id="1048590" name="Elipse 10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91" name="Elipse 11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Agrupar 12"/>
          <p:cNvGrpSpPr/>
          <p:nvPr/>
        </p:nvGrpSpPr>
        <p:grpSpPr>
          <a:xfrm>
            <a:off x="1679506" y="4504274"/>
            <a:ext cx="2189668" cy="2189668"/>
            <a:chOff x="2625537" y="1666314"/>
            <a:chExt cx="3960000" cy="3960000"/>
          </a:xfrm>
          <a:gradFill flip="none" rotWithShape="1">
            <a:gsLst>
              <a:gs pos="0">
                <a:schemeClr val="bg1"/>
              </a:gs>
              <a:gs pos="50000">
                <a:srgbClr val="E7E8ED"/>
              </a:gs>
              <a:gs pos="100000">
                <a:srgbClr val="A1A5B9"/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1048592" name="Elipse 13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93" name="Elipse 14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594" name="Rectangle 114"/>
          <p:cNvSpPr>
            <a:spLocks noChangeArrowheads="1"/>
          </p:cNvSpPr>
          <p:nvPr/>
        </p:nvSpPr>
        <p:spPr bwMode="auto">
          <a:xfrm>
            <a:off x="485251" y="2008998"/>
            <a:ext cx="3987800" cy="6604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4400" b="1" i="0" u="none" strike="noStrike" kern="1200" cap="none" spc="0" normalizeH="0" baseline="0" noProof="0" dirty="0">
                <a:ln>
                  <a:noFill/>
                </a:ln>
                <a:solidFill>
                  <a:srgbClr val="E21EC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Muito Obrigado!</a:t>
            </a:r>
            <a:endParaRPr kumimoji="0" lang="ru-UA" altLang="ru-UA" sz="3200" b="0" i="0" u="none" strike="noStrike" kern="1200" cap="none" spc="0" normalizeH="0" baseline="0" noProof="0" dirty="0">
              <a:ln>
                <a:noFill/>
              </a:ln>
              <a:solidFill>
                <a:srgbClr val="E21EC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595" name="CaixaDeTexto 19"/>
          <p:cNvSpPr txBox="1"/>
          <p:nvPr/>
        </p:nvSpPr>
        <p:spPr>
          <a:xfrm>
            <a:off x="3625516" y="2550695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pt-BR" sz="2000" u="sng" dirty="0">
                <a:solidFill>
                  <a:srgbClr val="002060"/>
                </a:solidFill>
                <a:latin typeface="Century Gothic" panose="020B0502020202020204" pitchFamily="34" charset="0"/>
              </a:rPr>
              <a:t>ajailsoncursos@gmail.com</a:t>
            </a:r>
            <a:endParaRPr kumimoji="0" lang="pt-BR" sz="2000" b="0" i="0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48596" name="CaixaDeTexto 20"/>
          <p:cNvSpPr txBox="1"/>
          <p:nvPr/>
        </p:nvSpPr>
        <p:spPr>
          <a:xfrm>
            <a:off x="3631939" y="2961031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BR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camilaebotelho@</a:t>
            </a:r>
            <a:r>
              <a:rPr kumimoji="0" lang="pt-BR" sz="2000" b="0" i="0" u="sng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gmail</a:t>
            </a:r>
            <a:r>
              <a:rPr kumimoji="0" lang="pt-BR" sz="2000" b="0" i="0" u="sng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.com</a:t>
            </a:r>
            <a:endParaRPr kumimoji="0" lang="pt-BR" sz="2000" b="0" i="0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48597" name="CaixaDeTexto 21"/>
          <p:cNvSpPr txBox="1"/>
          <p:nvPr/>
        </p:nvSpPr>
        <p:spPr>
          <a:xfrm>
            <a:off x="3625516" y="3479739"/>
            <a:ext cx="5053263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felippeilhames@yahoo.com.br</a:t>
            </a:r>
            <a:endParaRPr lang="zh-CN" altLang="en-US"/>
          </a:p>
        </p:txBody>
      </p:sp>
      <p:sp>
        <p:nvSpPr>
          <p:cNvPr id="1048598" name="CaixaDeTexto 22"/>
          <p:cNvSpPr txBox="1"/>
          <p:nvPr/>
        </p:nvSpPr>
        <p:spPr>
          <a:xfrm>
            <a:off x="3625516" y="3956049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pt-BR" sz="2000" u="sng" dirty="0">
                <a:solidFill>
                  <a:srgbClr val="002060"/>
                </a:solidFill>
                <a:latin typeface="Century Gothic" panose="020B0502020202020204" pitchFamily="34" charset="0"/>
              </a:rPr>
              <a:t>jeffersonpassos33@yahoo.com.br</a:t>
            </a:r>
            <a:endParaRPr kumimoji="0" lang="pt-BR" sz="2000" b="0" i="0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48599" name="CaixaDeTexto 23"/>
          <p:cNvSpPr txBox="1"/>
          <p:nvPr/>
        </p:nvSpPr>
        <p:spPr>
          <a:xfrm>
            <a:off x="3625516" y="4388859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pedro.martins@int.gov.br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4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4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4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4" grpId="0"/>
      <p:bldP spid="1048595" grpId="0"/>
      <p:bldP spid="1048596" grpId="0"/>
      <p:bldP spid="1048597" grpId="0"/>
      <p:bldP spid="1048598" grpId="0"/>
      <p:bldP spid="10485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Oval 19"/>
          <p:cNvSpPr/>
          <p:nvPr/>
        </p:nvSpPr>
        <p:spPr>
          <a:xfrm>
            <a:off x="3564871" y="708898"/>
            <a:ext cx="5166468" cy="516646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98" name="Oval 29"/>
          <p:cNvSpPr/>
          <p:nvPr/>
        </p:nvSpPr>
        <p:spPr>
          <a:xfrm>
            <a:off x="4477471" y="1606849"/>
            <a:ext cx="3333948" cy="333394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99" name="Rectangle 20"/>
          <p:cNvSpPr>
            <a:spLocks noChangeArrowheads="1"/>
          </p:cNvSpPr>
          <p:nvPr/>
        </p:nvSpPr>
        <p:spPr bwMode="auto">
          <a:xfrm>
            <a:off x="3707425" y="2726552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T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0" name="Rectangle 20"/>
          <p:cNvSpPr>
            <a:spLocks noChangeArrowheads="1"/>
          </p:cNvSpPr>
          <p:nvPr/>
        </p:nvSpPr>
        <p:spPr bwMode="auto">
          <a:xfrm>
            <a:off x="8597533" y="2722905"/>
            <a:ext cx="1676020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ÃO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1" name="Ring"/>
          <p:cNvSpPr>
            <a:spLocks noEditPoints="1"/>
          </p:cNvSpPr>
          <p:nvPr/>
        </p:nvSpPr>
        <p:spPr bwMode="auto">
          <a:xfrm>
            <a:off x="3555485" y="708104"/>
            <a:ext cx="5176648" cy="517664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02" name="Rectangle 20"/>
          <p:cNvSpPr>
            <a:spLocks noChangeArrowheads="1"/>
          </p:cNvSpPr>
          <p:nvPr/>
        </p:nvSpPr>
        <p:spPr bwMode="auto">
          <a:xfrm>
            <a:off x="7788211" y="2727166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Ç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3" name="Rectangle 20"/>
          <p:cNvSpPr>
            <a:spLocks noChangeArrowheads="1"/>
          </p:cNvSpPr>
          <p:nvPr/>
        </p:nvSpPr>
        <p:spPr bwMode="auto">
          <a:xfrm>
            <a:off x="2219474" y="2713852"/>
            <a:ext cx="1596041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 IN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4" name="Rectangle 20"/>
          <p:cNvSpPr>
            <a:spLocks noChangeArrowheads="1"/>
          </p:cNvSpPr>
          <p:nvPr/>
        </p:nvSpPr>
        <p:spPr bwMode="auto">
          <a:xfrm>
            <a:off x="7048208" y="2730965"/>
            <a:ext cx="997242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U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5" name="Ring"/>
          <p:cNvSpPr>
            <a:spLocks noEditPoints="1"/>
          </p:cNvSpPr>
          <p:nvPr/>
        </p:nvSpPr>
        <p:spPr bwMode="auto">
          <a:xfrm>
            <a:off x="4471619" y="1606132"/>
            <a:ext cx="3340518" cy="334051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06" name="Rectangle 20"/>
          <p:cNvSpPr>
            <a:spLocks noChangeArrowheads="1"/>
          </p:cNvSpPr>
          <p:nvPr/>
        </p:nvSpPr>
        <p:spPr bwMode="auto">
          <a:xfrm>
            <a:off x="4478664" y="2726552"/>
            <a:ext cx="2652340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ROD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7" grpId="0" animBg="1"/>
      <p:bldP spid="1048698" grpId="0" animBg="1"/>
      <p:bldP spid="1048699" grpId="0"/>
      <p:bldP spid="1048700" grpId="0"/>
      <p:bldP spid="1048701" grpId="0" animBg="1"/>
      <p:bldP spid="1048702" grpId="0"/>
      <p:bldP spid="1048703" grpId="0"/>
      <p:bldP spid="1048704" grpId="0"/>
      <p:bldP spid="1048705" grpId="0" animBg="1"/>
      <p:bldP spid="10487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21"/>
          <p:cNvGrpSpPr/>
          <p:nvPr/>
        </p:nvGrpSpPr>
        <p:grpSpPr>
          <a:xfrm>
            <a:off x="1129079" y="1441450"/>
            <a:ext cx="2957147" cy="3990975"/>
            <a:chOff x="1129079" y="1441450"/>
            <a:chExt cx="2957147" cy="3990975"/>
          </a:xfrm>
        </p:grpSpPr>
        <p:sp>
          <p:nvSpPr>
            <p:cNvPr id="1048710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11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80" name="Group 25"/>
          <p:cNvGrpSpPr/>
          <p:nvPr/>
        </p:nvGrpSpPr>
        <p:grpSpPr>
          <a:xfrm>
            <a:off x="4607109" y="1441450"/>
            <a:ext cx="2957147" cy="3990975"/>
            <a:chOff x="1129079" y="1441450"/>
            <a:chExt cx="2957147" cy="3990975"/>
          </a:xfrm>
        </p:grpSpPr>
        <p:sp>
          <p:nvSpPr>
            <p:cNvPr id="1048712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13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81" name="Group 28"/>
          <p:cNvGrpSpPr/>
          <p:nvPr/>
        </p:nvGrpSpPr>
        <p:grpSpPr>
          <a:xfrm>
            <a:off x="8105775" y="1441450"/>
            <a:ext cx="2957147" cy="3990975"/>
            <a:chOff x="1129079" y="1441450"/>
            <a:chExt cx="2957147" cy="3990975"/>
          </a:xfrm>
        </p:grpSpPr>
        <p:sp>
          <p:nvSpPr>
            <p:cNvPr id="1048714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15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48716" name="Rectangle 12"/>
          <p:cNvSpPr>
            <a:spLocks noChangeArrowheads="1"/>
          </p:cNvSpPr>
          <p:nvPr/>
        </p:nvSpPr>
        <p:spPr bwMode="auto">
          <a:xfrm>
            <a:off x="1610398" y="3692525"/>
            <a:ext cx="2105513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Ajailson</a:t>
            </a:r>
            <a:r>
              <a:rPr kumimoji="0" lang="pt-BR" altLang="ru-UA" sz="22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 Castro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17" name="Rectangle 13"/>
          <p:cNvSpPr>
            <a:spLocks noChangeArrowheads="1"/>
          </p:cNvSpPr>
          <p:nvPr/>
        </p:nvSpPr>
        <p:spPr bwMode="auto">
          <a:xfrm>
            <a:off x="5060096" y="3722688"/>
            <a:ext cx="21432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Camila Botelho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18" name="Rectangle 14"/>
          <p:cNvSpPr>
            <a:spLocks noChangeArrowheads="1"/>
          </p:cNvSpPr>
          <p:nvPr/>
        </p:nvSpPr>
        <p:spPr bwMode="auto">
          <a:xfrm>
            <a:off x="8477673" y="3649663"/>
            <a:ext cx="2210542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Felippe </a:t>
            </a:r>
            <a:r>
              <a:rPr kumimoji="0" lang="pt-BR" altLang="ru-UA" sz="22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Ilhames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19" name="TextBox 32"/>
          <p:cNvSpPr txBox="1"/>
          <p:nvPr/>
        </p:nvSpPr>
        <p:spPr>
          <a:xfrm>
            <a:off x="1537526" y="4132054"/>
            <a:ext cx="2104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</a:p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Aa</a:t>
            </a:r>
          </a:p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algn="ctr"/>
            <a:endParaRPr lang="pt-BR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20" name="TextBox 33"/>
          <p:cNvSpPr txBox="1"/>
          <p:nvPr/>
        </p:nvSpPr>
        <p:spPr>
          <a:xfrm>
            <a:off x="5027486" y="4132054"/>
            <a:ext cx="2104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21" name="TextBox 34"/>
          <p:cNvSpPr txBox="1"/>
          <p:nvPr/>
        </p:nvSpPr>
        <p:spPr>
          <a:xfrm>
            <a:off x="8532686" y="4132054"/>
            <a:ext cx="2104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97152" name="Espaço Reservado para Imagem 2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287" b="16287"/>
          <a:stretch>
            <a:fillRect/>
          </a:stretch>
        </p:blipFill>
        <p:spPr/>
      </p:pic>
      <p:pic>
        <p:nvPicPr>
          <p:cNvPr id="2097153" name="Espaço Reservado para Imagem 19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3401" b="23401"/>
          <a:stretch>
            <a:fillRect/>
          </a:stretch>
        </p:blipFill>
        <p:spPr/>
      </p:pic>
      <p:pic>
        <p:nvPicPr>
          <p:cNvPr id="2097154" name="Espaço Reservado para Imagem 15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6470" b="16470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4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4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48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4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4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6" grpId="0"/>
      <p:bldP spid="1048717" grpId="0"/>
      <p:bldP spid="1048718" grpId="0"/>
      <p:bldP spid="1048719" grpId="0"/>
      <p:bldP spid="1048720" grpId="0"/>
      <p:bldP spid="10487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21"/>
          <p:cNvGrpSpPr/>
          <p:nvPr/>
        </p:nvGrpSpPr>
        <p:grpSpPr>
          <a:xfrm>
            <a:off x="1129079" y="1441450"/>
            <a:ext cx="2957147" cy="3990975"/>
            <a:chOff x="1129079" y="1441450"/>
            <a:chExt cx="2957147" cy="3990975"/>
          </a:xfrm>
        </p:grpSpPr>
        <p:sp>
          <p:nvSpPr>
            <p:cNvPr id="1048722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23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84" name="Group 28"/>
          <p:cNvGrpSpPr/>
          <p:nvPr/>
        </p:nvGrpSpPr>
        <p:grpSpPr>
          <a:xfrm>
            <a:off x="8105775" y="1441450"/>
            <a:ext cx="2957147" cy="3990975"/>
            <a:chOff x="1129079" y="1441450"/>
            <a:chExt cx="2957147" cy="3990975"/>
          </a:xfrm>
        </p:grpSpPr>
        <p:sp>
          <p:nvSpPr>
            <p:cNvPr id="1048724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25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48726" name="Rectangle 12"/>
          <p:cNvSpPr>
            <a:spLocks noChangeArrowheads="1"/>
          </p:cNvSpPr>
          <p:nvPr/>
        </p:nvSpPr>
        <p:spPr bwMode="auto">
          <a:xfrm>
            <a:off x="1462505" y="3692525"/>
            <a:ext cx="2287486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</a:rPr>
              <a:t>Jefferson Passos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27" name="Rectangle 14"/>
          <p:cNvSpPr>
            <a:spLocks noChangeArrowheads="1"/>
          </p:cNvSpPr>
          <p:nvPr/>
        </p:nvSpPr>
        <p:spPr bwMode="auto">
          <a:xfrm>
            <a:off x="8587094" y="3649663"/>
            <a:ext cx="199169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</a:rPr>
              <a:t>Pedro Martins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28" name="TextBox 32"/>
          <p:cNvSpPr txBox="1"/>
          <p:nvPr/>
        </p:nvSpPr>
        <p:spPr>
          <a:xfrm>
            <a:off x="1537526" y="4132054"/>
            <a:ext cx="2104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</a:p>
          <a:p>
            <a:pPr algn="ctr"/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Engenheiro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Computação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29" name="TextBox 34"/>
          <p:cNvSpPr txBox="1"/>
          <p:nvPr/>
        </p:nvSpPr>
        <p:spPr>
          <a:xfrm>
            <a:off x="8532686" y="4132054"/>
            <a:ext cx="2104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Scrum Master</a:t>
            </a:r>
          </a:p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Químico (M. Sc.)</a:t>
            </a:r>
          </a:p>
          <a:p>
            <a:pPr algn="ctr"/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Estudo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Ciência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Dados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97155" name="Espaço Reservado para Imagem 9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1" t="27849" r="-997" b="20638"/>
          <a:stretch>
            <a:fillRect/>
          </a:stretch>
        </p:blipFill>
        <p:spPr>
          <a:xfrm>
            <a:off x="1289051" y="1654176"/>
            <a:ext cx="2638425" cy="1774825"/>
          </a:xfrm>
        </p:spPr>
      </p:pic>
      <p:pic>
        <p:nvPicPr>
          <p:cNvPr id="2097156" name="Espaço Reservado para Imagem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-7041" b="42360"/>
          <a:stretch>
            <a:fillRect/>
          </a:stretch>
        </p:blipFill>
        <p:spPr>
          <a:xfrm>
            <a:off x="8266113" y="1654176"/>
            <a:ext cx="2636838" cy="17748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4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4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4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4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6" grpId="0"/>
      <p:bldP spid="1048727" grpId="0"/>
      <p:bldP spid="1048728" grpId="0"/>
      <p:bldP spid="10487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Oval 19"/>
          <p:cNvSpPr/>
          <p:nvPr/>
        </p:nvSpPr>
        <p:spPr>
          <a:xfrm>
            <a:off x="3564871" y="708898"/>
            <a:ext cx="5166468" cy="516646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57000"/>
                  <a:lumOff val="4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1" name="Oval 29"/>
          <p:cNvSpPr/>
          <p:nvPr/>
        </p:nvSpPr>
        <p:spPr>
          <a:xfrm>
            <a:off x="4477471" y="1606849"/>
            <a:ext cx="3333948" cy="333394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57000"/>
                  <a:lumOff val="4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2" name="Rectangle 20"/>
          <p:cNvSpPr>
            <a:spLocks noChangeArrowheads="1"/>
          </p:cNvSpPr>
          <p:nvPr/>
        </p:nvSpPr>
        <p:spPr bwMode="auto">
          <a:xfrm>
            <a:off x="3707425" y="2726552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B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3" name="Rectangle 20"/>
          <p:cNvSpPr>
            <a:spLocks noChangeArrowheads="1"/>
          </p:cNvSpPr>
          <p:nvPr/>
        </p:nvSpPr>
        <p:spPr bwMode="auto">
          <a:xfrm>
            <a:off x="8597533" y="2722905"/>
            <a:ext cx="1370989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S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4" name="Ring"/>
          <p:cNvSpPr>
            <a:spLocks noEditPoints="1"/>
          </p:cNvSpPr>
          <p:nvPr/>
        </p:nvSpPr>
        <p:spPr bwMode="auto">
          <a:xfrm>
            <a:off x="3555485" y="708104"/>
            <a:ext cx="5176648" cy="517664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rgbClr val="F0F1F4"/>
          </a:solidFill>
          <a:ln>
            <a:noFill/>
          </a:ln>
          <a:effectLst>
            <a:outerShdw blurRad="279400" dist="2286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5" name="Rectangle 20"/>
          <p:cNvSpPr>
            <a:spLocks noChangeArrowheads="1"/>
          </p:cNvSpPr>
          <p:nvPr/>
        </p:nvSpPr>
        <p:spPr bwMode="auto">
          <a:xfrm>
            <a:off x="7788211" y="2727166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6" name="Rectangle 20"/>
          <p:cNvSpPr>
            <a:spLocks noChangeArrowheads="1"/>
          </p:cNvSpPr>
          <p:nvPr/>
        </p:nvSpPr>
        <p:spPr bwMode="auto">
          <a:xfrm>
            <a:off x="2388230" y="2713852"/>
            <a:ext cx="1596041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  </a:t>
            </a:r>
            <a:r>
              <a:rPr kumimoji="0" lang="pt-BR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7" name="Rectangle 20"/>
          <p:cNvSpPr>
            <a:spLocks noChangeArrowheads="1"/>
          </p:cNvSpPr>
          <p:nvPr/>
        </p:nvSpPr>
        <p:spPr bwMode="auto">
          <a:xfrm>
            <a:off x="6814536" y="2730965"/>
            <a:ext cx="997242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V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8" name="Ring"/>
          <p:cNvSpPr>
            <a:spLocks noEditPoints="1"/>
          </p:cNvSpPr>
          <p:nvPr/>
        </p:nvSpPr>
        <p:spPr bwMode="auto">
          <a:xfrm>
            <a:off x="4471619" y="1606132"/>
            <a:ext cx="3340518" cy="334051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rgbClr val="F0F1F4"/>
          </a:solidFill>
          <a:ln>
            <a:noFill/>
          </a:ln>
          <a:effectLst>
            <a:outerShdw blurRad="279400" dist="2286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9" name="Rectangle 20"/>
          <p:cNvSpPr>
            <a:spLocks noChangeArrowheads="1"/>
          </p:cNvSpPr>
          <p:nvPr/>
        </p:nvSpPr>
        <p:spPr bwMode="auto">
          <a:xfrm>
            <a:off x="4478664" y="2726552"/>
            <a:ext cx="2652340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JETI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0" grpId="0" animBg="1"/>
      <p:bldP spid="1048731" grpId="0" animBg="1"/>
      <p:bldP spid="1048732" grpId="0"/>
      <p:bldP spid="1048733" grpId="0"/>
      <p:bldP spid="1048734" grpId="0" animBg="1"/>
      <p:bldP spid="1048735" grpId="0"/>
      <p:bldP spid="1048736" grpId="0"/>
      <p:bldP spid="1048737" grpId="0"/>
      <p:bldP spid="1048738" grpId="0" animBg="1"/>
      <p:bldP spid="10487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18"/>
          <p:cNvGrpSpPr/>
          <p:nvPr/>
        </p:nvGrpSpPr>
        <p:grpSpPr>
          <a:xfrm>
            <a:off x="3590925" y="1289193"/>
            <a:ext cx="5010150" cy="1201595"/>
            <a:chOff x="3590925" y="1289193"/>
            <a:chExt cx="5010150" cy="1201595"/>
          </a:xfrm>
        </p:grpSpPr>
        <p:sp>
          <p:nvSpPr>
            <p:cNvPr id="1048740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41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Group 19"/>
          <p:cNvGrpSpPr/>
          <p:nvPr/>
        </p:nvGrpSpPr>
        <p:grpSpPr>
          <a:xfrm>
            <a:off x="3590925" y="2825750"/>
            <a:ext cx="5010150" cy="1201595"/>
            <a:chOff x="3590925" y="1289193"/>
            <a:chExt cx="5010150" cy="1201595"/>
          </a:xfrm>
        </p:grpSpPr>
        <p:sp>
          <p:nvSpPr>
            <p:cNvPr id="1048742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43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9" name="Group 22"/>
          <p:cNvGrpSpPr/>
          <p:nvPr/>
        </p:nvGrpSpPr>
        <p:grpSpPr>
          <a:xfrm>
            <a:off x="3590925" y="4357253"/>
            <a:ext cx="5010150" cy="1201595"/>
            <a:chOff x="3590925" y="1289193"/>
            <a:chExt cx="5010150" cy="1201595"/>
          </a:xfrm>
        </p:grpSpPr>
        <p:sp>
          <p:nvSpPr>
            <p:cNvPr id="1048744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45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46" name="Rectangle 7"/>
          <p:cNvSpPr>
            <a:spLocks noChangeArrowheads="1"/>
          </p:cNvSpPr>
          <p:nvPr/>
        </p:nvSpPr>
        <p:spPr bwMode="auto">
          <a:xfrm>
            <a:off x="5508489" y="1601787"/>
            <a:ext cx="1066800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Entrevista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47" name="Rectangle 8"/>
          <p:cNvSpPr>
            <a:spLocks noChangeArrowheads="1"/>
          </p:cNvSpPr>
          <p:nvPr/>
        </p:nvSpPr>
        <p:spPr bwMode="auto">
          <a:xfrm>
            <a:off x="7499350" y="1571307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01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48" name="Rectangle 10"/>
          <p:cNvSpPr>
            <a:spLocks noChangeArrowheads="1"/>
          </p:cNvSpPr>
          <p:nvPr/>
        </p:nvSpPr>
        <p:spPr bwMode="auto">
          <a:xfrm>
            <a:off x="5112964" y="3132137"/>
            <a:ext cx="1816101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Tratar dos dados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49" name="Rectangle 11"/>
          <p:cNvSpPr>
            <a:spLocks noChangeArrowheads="1"/>
          </p:cNvSpPr>
          <p:nvPr/>
        </p:nvSpPr>
        <p:spPr bwMode="auto">
          <a:xfrm>
            <a:off x="7499350" y="3104832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02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50" name="Rectangle 13"/>
          <p:cNvSpPr>
            <a:spLocks noChangeArrowheads="1"/>
          </p:cNvSpPr>
          <p:nvPr/>
        </p:nvSpPr>
        <p:spPr bwMode="auto">
          <a:xfrm>
            <a:off x="5644677" y="4665663"/>
            <a:ext cx="863601" cy="2921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Insights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51" name="Rectangle 14"/>
          <p:cNvSpPr>
            <a:spLocks noChangeArrowheads="1"/>
          </p:cNvSpPr>
          <p:nvPr/>
        </p:nvSpPr>
        <p:spPr bwMode="auto">
          <a:xfrm>
            <a:off x="7499350" y="4638358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03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52" name="Gear"/>
          <p:cNvSpPr>
            <a:spLocks noEditPoints="1"/>
          </p:cNvSpPr>
          <p:nvPr/>
        </p:nvSpPr>
        <p:spPr bwMode="auto">
          <a:xfrm>
            <a:off x="4105057" y="3178333"/>
            <a:ext cx="467406" cy="496430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64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3" name="Clock"/>
          <p:cNvSpPr>
            <a:spLocks noEditPoints="1"/>
          </p:cNvSpPr>
          <p:nvPr/>
        </p:nvSpPr>
        <p:spPr bwMode="auto">
          <a:xfrm>
            <a:off x="4105057" y="1651143"/>
            <a:ext cx="467406" cy="47769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4" name="Lightbulb"/>
          <p:cNvSpPr>
            <a:spLocks noEditPoints="1"/>
          </p:cNvSpPr>
          <p:nvPr/>
        </p:nvSpPr>
        <p:spPr bwMode="auto">
          <a:xfrm>
            <a:off x="4138137" y="4738473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27000">
                <a:srgbClr val="002060"/>
              </a:gs>
              <a:gs pos="56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5" name="TextBox 32"/>
          <p:cNvSpPr txBox="1"/>
          <p:nvPr/>
        </p:nvSpPr>
        <p:spPr>
          <a:xfrm>
            <a:off x="4985213" y="18710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Simular</a:t>
            </a:r>
            <a:r>
              <a:rPr lang="en-US" sz="1100" dirty="0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</a:t>
            </a:r>
            <a:r>
              <a:rPr lang="en-US" sz="1100" dirty="0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satisfação</a:t>
            </a:r>
            <a:r>
              <a:rPr lang="en-US" sz="1100" dirty="0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APP </a:t>
            </a: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Ipiranga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56" name="TextBox 33"/>
          <p:cNvSpPr txBox="1"/>
          <p:nvPr/>
        </p:nvSpPr>
        <p:spPr>
          <a:xfrm>
            <a:off x="4985213" y="3407705"/>
            <a:ext cx="2310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dados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usando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ferramentas de BI para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tomadas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decisão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57" name="TextBox 34"/>
          <p:cNvSpPr txBox="1"/>
          <p:nvPr/>
        </p:nvSpPr>
        <p:spPr>
          <a:xfrm>
            <a:off x="4985213" y="4944405"/>
            <a:ext cx="2310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partir</a:t>
            </a:r>
            <a:r>
              <a:rPr kumimoji="0" lang="en-US" sz="1100" b="0" i="0" u="none" strike="noStrike" kern="1200" cap="none" spc="0" normalizeH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dos dados </a:t>
            </a:r>
            <a:r>
              <a:rPr kumimoji="0" lang="en-US" sz="1100" b="0" i="0" u="none" strike="noStrike" kern="1200" cap="none" spc="0" normalizeH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avaliados</a:t>
            </a:r>
            <a:r>
              <a:rPr kumimoji="0" lang="en-US" sz="1100" b="0" i="0" u="none" strike="noStrike" kern="1200" cap="none" spc="0" normalizeH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4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48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48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48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4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48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48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4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4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48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048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048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6" grpId="0"/>
      <p:bldP spid="1048747" grpId="0"/>
      <p:bldP spid="1048748" grpId="0"/>
      <p:bldP spid="1048749" grpId="0"/>
      <p:bldP spid="1048750" grpId="0"/>
      <p:bldP spid="1048751" grpId="0"/>
      <p:bldP spid="1048752" grpId="0" animBg="1"/>
      <p:bldP spid="1048753" grpId="0" animBg="1"/>
      <p:bldP spid="1048754" grpId="0" animBg="1"/>
      <p:bldP spid="1048755" grpId="0"/>
      <p:bldP spid="1048756" grpId="0"/>
      <p:bldP spid="10487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Freeform 8"/>
          <p:cNvSpPr/>
          <p:nvPr/>
        </p:nvSpPr>
        <p:spPr bwMode="auto">
          <a:xfrm>
            <a:off x="4121150" y="3013075"/>
            <a:ext cx="3952875" cy="1436688"/>
          </a:xfrm>
          <a:custGeom>
            <a:avLst/>
            <a:gdLst>
              <a:gd name="T0" fmla="*/ 1038 w 1038"/>
              <a:gd name="T1" fmla="*/ 0 h 377"/>
              <a:gd name="T2" fmla="*/ 519 w 1038"/>
              <a:gd name="T3" fmla="*/ 377 h 377"/>
              <a:gd name="T4" fmla="*/ 0 w 1038"/>
              <a:gd name="T5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38" h="377">
                <a:moveTo>
                  <a:pt x="1038" y="0"/>
                </a:moveTo>
                <a:cubicBezTo>
                  <a:pt x="967" y="218"/>
                  <a:pt x="761" y="377"/>
                  <a:pt x="519" y="377"/>
                </a:cubicBezTo>
                <a:cubicBezTo>
                  <a:pt x="277" y="377"/>
                  <a:pt x="71" y="218"/>
                  <a:pt x="0" y="0"/>
                </a:cubicBezTo>
              </a:path>
            </a:pathLst>
          </a:custGeom>
          <a:noFill/>
          <a:ln w="30163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 21"/>
          <p:cNvGrpSpPr/>
          <p:nvPr/>
        </p:nvGrpSpPr>
        <p:grpSpPr>
          <a:xfrm>
            <a:off x="4513260" y="688140"/>
            <a:ext cx="3234572" cy="3234572"/>
            <a:chOff x="2833686" y="1488241"/>
            <a:chExt cx="3179010" cy="3179010"/>
          </a:xfrm>
        </p:grpSpPr>
        <p:grpSp>
          <p:nvGrpSpPr>
            <p:cNvPr id="92" name="Group 22"/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1048759" name="Oval 24"/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ru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8760" name="Oval 25"/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ru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48761" name="Oval 23"/>
            <p:cNvSpPr/>
            <p:nvPr/>
          </p:nvSpPr>
          <p:spPr>
            <a:xfrm>
              <a:off x="3011891" y="1666446"/>
              <a:ext cx="2822600" cy="282260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Group 27"/>
          <p:cNvGrpSpPr/>
          <p:nvPr/>
        </p:nvGrpSpPr>
        <p:grpSpPr>
          <a:xfrm>
            <a:off x="2411186" y="2716213"/>
            <a:ext cx="1290865" cy="1290865"/>
            <a:chOff x="7349505" y="606851"/>
            <a:chExt cx="1211126" cy="1211126"/>
          </a:xfrm>
        </p:grpSpPr>
        <p:sp>
          <p:nvSpPr>
            <p:cNvPr id="1048762" name="Oval 29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63" name="Oval 30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64" name="Oval 28"/>
          <p:cNvSpPr/>
          <p:nvPr/>
        </p:nvSpPr>
        <p:spPr>
          <a:xfrm>
            <a:off x="2520725" y="2825752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4" name="Group 32"/>
          <p:cNvGrpSpPr/>
          <p:nvPr/>
        </p:nvGrpSpPr>
        <p:grpSpPr>
          <a:xfrm>
            <a:off x="3588004" y="4298606"/>
            <a:ext cx="1290865" cy="1290865"/>
            <a:chOff x="7349505" y="606851"/>
            <a:chExt cx="1211126" cy="1211126"/>
          </a:xfrm>
        </p:grpSpPr>
        <p:sp>
          <p:nvSpPr>
            <p:cNvPr id="1048765" name="Oval 34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66" name="Oval 35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67" name="Oval 33"/>
          <p:cNvSpPr/>
          <p:nvPr/>
        </p:nvSpPr>
        <p:spPr>
          <a:xfrm>
            <a:off x="3697543" y="4408145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5" name="Group 37"/>
          <p:cNvGrpSpPr/>
          <p:nvPr/>
        </p:nvGrpSpPr>
        <p:grpSpPr>
          <a:xfrm>
            <a:off x="5446486" y="4913085"/>
            <a:ext cx="1290865" cy="1290865"/>
            <a:chOff x="7349505" y="606851"/>
            <a:chExt cx="1211126" cy="1211126"/>
          </a:xfrm>
        </p:grpSpPr>
        <p:sp>
          <p:nvSpPr>
            <p:cNvPr id="1048768" name="Oval 39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69" name="Oval 40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70" name="Oval 38"/>
          <p:cNvSpPr/>
          <p:nvPr/>
        </p:nvSpPr>
        <p:spPr>
          <a:xfrm>
            <a:off x="5556025" y="5022624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6" name="Group 42"/>
          <p:cNvGrpSpPr/>
          <p:nvPr/>
        </p:nvGrpSpPr>
        <p:grpSpPr>
          <a:xfrm>
            <a:off x="7343040" y="4298606"/>
            <a:ext cx="1290865" cy="1290865"/>
            <a:chOff x="7349505" y="606851"/>
            <a:chExt cx="1211126" cy="1211126"/>
          </a:xfrm>
        </p:grpSpPr>
        <p:sp>
          <p:nvSpPr>
            <p:cNvPr id="1048771" name="Oval 44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72" name="Oval 45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73" name="Oval 43"/>
          <p:cNvSpPr/>
          <p:nvPr/>
        </p:nvSpPr>
        <p:spPr>
          <a:xfrm>
            <a:off x="7452579" y="4408145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7" name="Group 47"/>
          <p:cNvGrpSpPr/>
          <p:nvPr/>
        </p:nvGrpSpPr>
        <p:grpSpPr>
          <a:xfrm>
            <a:off x="8497193" y="2716213"/>
            <a:ext cx="1290865" cy="1290865"/>
            <a:chOff x="7349505" y="606851"/>
            <a:chExt cx="1211126" cy="1211126"/>
          </a:xfrm>
        </p:grpSpPr>
        <p:sp>
          <p:nvSpPr>
            <p:cNvPr id="1048774" name="Oval 49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75" name="Oval 50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76" name="Oval 48"/>
          <p:cNvSpPr/>
          <p:nvPr/>
        </p:nvSpPr>
        <p:spPr>
          <a:xfrm>
            <a:off x="8606732" y="2825752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" name="Group 54"/>
          <p:cNvGrpSpPr/>
          <p:nvPr/>
        </p:nvGrpSpPr>
        <p:grpSpPr>
          <a:xfrm>
            <a:off x="3956360" y="2848030"/>
            <a:ext cx="333438" cy="333438"/>
            <a:chOff x="3022909" y="1433567"/>
            <a:chExt cx="367991" cy="367991"/>
          </a:xfrm>
        </p:grpSpPr>
        <p:sp>
          <p:nvSpPr>
            <p:cNvPr id="1048777" name="Oval 52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78" name="Oval 53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Group 55"/>
          <p:cNvGrpSpPr/>
          <p:nvPr/>
        </p:nvGrpSpPr>
        <p:grpSpPr>
          <a:xfrm>
            <a:off x="4710875" y="3875850"/>
            <a:ext cx="333438" cy="333438"/>
            <a:chOff x="3022909" y="1433567"/>
            <a:chExt cx="367991" cy="367991"/>
          </a:xfrm>
        </p:grpSpPr>
        <p:sp>
          <p:nvSpPr>
            <p:cNvPr id="1048779" name="Oval 56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0" name="Oval 57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58"/>
          <p:cNvGrpSpPr/>
          <p:nvPr/>
        </p:nvGrpSpPr>
        <p:grpSpPr>
          <a:xfrm>
            <a:off x="5925199" y="4281370"/>
            <a:ext cx="333438" cy="333438"/>
            <a:chOff x="3022909" y="1433567"/>
            <a:chExt cx="367991" cy="367991"/>
          </a:xfrm>
        </p:grpSpPr>
        <p:sp>
          <p:nvSpPr>
            <p:cNvPr id="1048781" name="Oval 59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2" name="Oval 60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1" name="Group 61"/>
          <p:cNvGrpSpPr/>
          <p:nvPr/>
        </p:nvGrpSpPr>
        <p:grpSpPr>
          <a:xfrm>
            <a:off x="7149275" y="3875850"/>
            <a:ext cx="333438" cy="333438"/>
            <a:chOff x="3022909" y="1433567"/>
            <a:chExt cx="367991" cy="367991"/>
          </a:xfrm>
        </p:grpSpPr>
        <p:sp>
          <p:nvSpPr>
            <p:cNvPr id="1048783" name="Oval 62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4" name="Oval 63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Group 64"/>
          <p:cNvGrpSpPr/>
          <p:nvPr/>
        </p:nvGrpSpPr>
        <p:grpSpPr>
          <a:xfrm>
            <a:off x="7906060" y="2848030"/>
            <a:ext cx="333438" cy="333438"/>
            <a:chOff x="3022909" y="1433567"/>
            <a:chExt cx="367991" cy="367991"/>
          </a:xfrm>
        </p:grpSpPr>
        <p:sp>
          <p:nvSpPr>
            <p:cNvPr id="1048785" name="Oval 65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6" name="Oval 66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3" name="Group 68"/>
          <p:cNvGrpSpPr/>
          <p:nvPr/>
        </p:nvGrpSpPr>
        <p:grpSpPr>
          <a:xfrm>
            <a:off x="4546060" y="1998662"/>
            <a:ext cx="2908300" cy="588964"/>
            <a:chOff x="4546060" y="1998662"/>
            <a:chExt cx="2908300" cy="588964"/>
          </a:xfrm>
        </p:grpSpPr>
        <p:sp>
          <p:nvSpPr>
            <p:cNvPr id="1048787" name="Rectangle 6"/>
            <p:cNvSpPr>
              <a:spLocks noChangeArrowheads="1"/>
            </p:cNvSpPr>
            <p:nvPr/>
          </p:nvSpPr>
          <p:spPr bwMode="auto">
            <a:xfrm>
              <a:off x="5098295" y="1998662"/>
              <a:ext cx="1905001" cy="3175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pt-BR" altLang="ru-UA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E84A6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METODOLOGIA</a:t>
              </a:r>
              <a:endParaRPr kumimoji="0" lang="ru-UA" altLang="ru-UA" sz="18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48788" name="Rectangle 7"/>
            <p:cNvSpPr>
              <a:spLocks noChangeArrowheads="1"/>
            </p:cNvSpPr>
            <p:nvPr/>
          </p:nvSpPr>
          <p:spPr bwMode="auto">
            <a:xfrm>
              <a:off x="4546060" y="2270125"/>
              <a:ext cx="2908300" cy="3175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pt-BR" altLang="ru-UA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E84A6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O que e como fizemos?</a:t>
              </a:r>
              <a:endParaRPr kumimoji="0" lang="ru-UA" altLang="ru-UA" sz="18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48789" name="Gear"/>
          <p:cNvSpPr>
            <a:spLocks noEditPoints="1"/>
          </p:cNvSpPr>
          <p:nvPr/>
        </p:nvSpPr>
        <p:spPr bwMode="auto">
          <a:xfrm>
            <a:off x="8951079" y="3183646"/>
            <a:ext cx="386104" cy="41007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rgbClr val="002060"/>
              </a:gs>
              <a:gs pos="100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0" name="Clock"/>
          <p:cNvSpPr>
            <a:spLocks noEditPoints="1"/>
          </p:cNvSpPr>
          <p:nvPr/>
        </p:nvSpPr>
        <p:spPr bwMode="auto">
          <a:xfrm>
            <a:off x="2875056" y="3188892"/>
            <a:ext cx="401246" cy="41007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1" name="Briefcase"/>
          <p:cNvSpPr>
            <a:spLocks noEditPoints="1"/>
          </p:cNvSpPr>
          <p:nvPr/>
        </p:nvSpPr>
        <p:spPr bwMode="auto">
          <a:xfrm>
            <a:off x="4053451" y="4772054"/>
            <a:ext cx="410078" cy="35708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3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2" name="Lightbulb"/>
          <p:cNvSpPr>
            <a:spLocks noEditPoints="1"/>
          </p:cNvSpPr>
          <p:nvPr/>
        </p:nvSpPr>
        <p:spPr bwMode="auto">
          <a:xfrm>
            <a:off x="7862094" y="4735485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53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 dirty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3" name="Human"/>
          <p:cNvSpPr>
            <a:spLocks noEditPoints="1"/>
          </p:cNvSpPr>
          <p:nvPr/>
        </p:nvSpPr>
        <p:spPr bwMode="auto">
          <a:xfrm>
            <a:off x="5959913" y="5375773"/>
            <a:ext cx="323182" cy="35608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56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4" name="Rectangle 6"/>
          <p:cNvSpPr>
            <a:spLocks noChangeArrowheads="1"/>
          </p:cNvSpPr>
          <p:nvPr/>
        </p:nvSpPr>
        <p:spPr bwMode="auto">
          <a:xfrm>
            <a:off x="196887" y="4040011"/>
            <a:ext cx="2209800" cy="3175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865 Entrevistados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5" name="Rectangle 6"/>
          <p:cNvSpPr>
            <a:spLocks noChangeArrowheads="1"/>
          </p:cNvSpPr>
          <p:nvPr/>
        </p:nvSpPr>
        <p:spPr bwMode="auto">
          <a:xfrm>
            <a:off x="309898" y="5542445"/>
            <a:ext cx="3505201" cy="6350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Perguntas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(quantitativas e qualitativas)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6" name="Rectangle 6"/>
          <p:cNvSpPr>
            <a:spLocks noChangeArrowheads="1"/>
          </p:cNvSpPr>
          <p:nvPr/>
        </p:nvSpPr>
        <p:spPr bwMode="auto">
          <a:xfrm>
            <a:off x="3852802" y="6332950"/>
            <a:ext cx="3746501" cy="3175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Análise e tratamento de dados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7" name="Rectangle 6"/>
          <p:cNvSpPr>
            <a:spLocks noChangeArrowheads="1"/>
          </p:cNvSpPr>
          <p:nvPr/>
        </p:nvSpPr>
        <p:spPr bwMode="auto">
          <a:xfrm>
            <a:off x="8091214" y="5705916"/>
            <a:ext cx="2768600" cy="3175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Organização (</a:t>
            </a:r>
            <a:r>
              <a:rPr lang="pt-BR" altLang="ru-UA" sz="2200" b="1" dirty="0" err="1">
                <a:solidFill>
                  <a:srgbClr val="6E84A6"/>
                </a:solidFill>
                <a:latin typeface="Open Sans" panose="020B0606030504020204" pitchFamily="34" charset="0"/>
              </a:rPr>
              <a:t>Kanban</a:t>
            </a: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)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8" name="Rectangle 6"/>
          <p:cNvSpPr>
            <a:spLocks noChangeArrowheads="1"/>
          </p:cNvSpPr>
          <p:nvPr/>
        </p:nvSpPr>
        <p:spPr bwMode="auto">
          <a:xfrm>
            <a:off x="9788059" y="3259723"/>
            <a:ext cx="2283968" cy="6350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Dashboard e Insights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04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4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8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8" grpId="0" animBg="1"/>
      <p:bldP spid="1048789" grpId="0" animBg="1"/>
      <p:bldP spid="1048790" grpId="0" animBg="1"/>
      <p:bldP spid="1048791" grpId="0" animBg="1"/>
      <p:bldP spid="1048792" grpId="0" animBg="1"/>
      <p:bldP spid="1048793" grpId="0" animBg="1"/>
      <p:bldP spid="1048794" grpId="0"/>
      <p:bldP spid="1048795" grpId="0"/>
      <p:bldP spid="1048796" grpId="0"/>
      <p:bldP spid="1048797" grpId="0"/>
      <p:bldP spid="10487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Oval 19"/>
          <p:cNvSpPr/>
          <p:nvPr/>
        </p:nvSpPr>
        <p:spPr>
          <a:xfrm>
            <a:off x="3564871" y="708898"/>
            <a:ext cx="5166468" cy="516646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62" name="Oval 29"/>
          <p:cNvSpPr/>
          <p:nvPr/>
        </p:nvSpPr>
        <p:spPr>
          <a:xfrm>
            <a:off x="4477471" y="1606849"/>
            <a:ext cx="3333948" cy="333394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63" name="Rectangle 20"/>
          <p:cNvSpPr>
            <a:spLocks noChangeArrowheads="1"/>
          </p:cNvSpPr>
          <p:nvPr/>
        </p:nvSpPr>
        <p:spPr bwMode="auto">
          <a:xfrm>
            <a:off x="3803913" y="2726708"/>
            <a:ext cx="976104" cy="11938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S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4" name="Rectangle 20"/>
          <p:cNvSpPr>
            <a:spLocks noChangeArrowheads="1"/>
          </p:cNvSpPr>
          <p:nvPr/>
        </p:nvSpPr>
        <p:spPr bwMode="auto">
          <a:xfrm>
            <a:off x="8597533" y="2722905"/>
            <a:ext cx="1676020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D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5" name="Ring"/>
          <p:cNvSpPr>
            <a:spLocks noEditPoints="1"/>
          </p:cNvSpPr>
          <p:nvPr/>
        </p:nvSpPr>
        <p:spPr bwMode="auto">
          <a:xfrm>
            <a:off x="3555485" y="708104"/>
            <a:ext cx="5176648" cy="517664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66" name="Rectangle 20"/>
          <p:cNvSpPr>
            <a:spLocks noChangeArrowheads="1"/>
          </p:cNvSpPr>
          <p:nvPr/>
        </p:nvSpPr>
        <p:spPr bwMode="auto">
          <a:xfrm>
            <a:off x="7788211" y="2727166"/>
            <a:ext cx="976104" cy="11938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R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7" name="Rectangle 20"/>
          <p:cNvSpPr>
            <a:spLocks noChangeArrowheads="1"/>
          </p:cNvSpPr>
          <p:nvPr/>
        </p:nvSpPr>
        <p:spPr bwMode="auto">
          <a:xfrm>
            <a:off x="2219474" y="2713852"/>
            <a:ext cx="1669774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DA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8" name="Rectangle 20"/>
          <p:cNvSpPr>
            <a:spLocks noChangeArrowheads="1"/>
          </p:cNvSpPr>
          <p:nvPr/>
        </p:nvSpPr>
        <p:spPr bwMode="auto">
          <a:xfrm>
            <a:off x="6941499" y="2730813"/>
            <a:ext cx="997242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A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9" name="Ring"/>
          <p:cNvSpPr>
            <a:spLocks noEditPoints="1"/>
          </p:cNvSpPr>
          <p:nvPr/>
        </p:nvSpPr>
        <p:spPr bwMode="auto">
          <a:xfrm>
            <a:off x="4471619" y="1606132"/>
            <a:ext cx="3340518" cy="334051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70" name="Rectangle 20"/>
          <p:cNvSpPr>
            <a:spLocks noChangeArrowheads="1"/>
          </p:cNvSpPr>
          <p:nvPr/>
        </p:nvSpPr>
        <p:spPr bwMode="auto">
          <a:xfrm>
            <a:off x="4478664" y="2726552"/>
            <a:ext cx="2652340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noProof="0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HBO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1" grpId="0" animBg="1"/>
      <p:bldP spid="1048662" grpId="0" animBg="1"/>
      <p:bldP spid="1048663" grpId="0"/>
      <p:bldP spid="1048664" grpId="0"/>
      <p:bldP spid="1048665" grpId="0" animBg="1"/>
      <p:bldP spid="1048666" grpId="0"/>
      <p:bldP spid="1048667" grpId="0"/>
      <p:bldP spid="1048668" grpId="0"/>
      <p:bldP spid="1048669" grpId="0" animBg="1"/>
      <p:bldP spid="10486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36"/>
          <p:cNvGrpSpPr/>
          <p:nvPr/>
        </p:nvGrpSpPr>
        <p:grpSpPr>
          <a:xfrm>
            <a:off x="3607095" y="960143"/>
            <a:ext cx="4998040" cy="4998040"/>
            <a:chOff x="3607095" y="960143"/>
            <a:chExt cx="4998040" cy="4998040"/>
          </a:xfrm>
        </p:grpSpPr>
        <p:sp>
          <p:nvSpPr>
            <p:cNvPr id="1048638" name="Oval 34"/>
            <p:cNvSpPr/>
            <p:nvPr/>
          </p:nvSpPr>
          <p:spPr>
            <a:xfrm>
              <a:off x="3607095" y="960143"/>
              <a:ext cx="4998040" cy="49980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55600" dist="292100" dir="2700000" algn="tl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048639" name="Oval 35"/>
            <p:cNvSpPr/>
            <p:nvPr/>
          </p:nvSpPr>
          <p:spPr>
            <a:xfrm>
              <a:off x="3607095" y="960143"/>
              <a:ext cx="4998040" cy="49980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28600" dist="1905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048640" name="Rectangle 6"/>
          <p:cNvSpPr>
            <a:spLocks noChangeArrowheads="1"/>
          </p:cNvSpPr>
          <p:nvPr/>
        </p:nvSpPr>
        <p:spPr bwMode="auto">
          <a:xfrm>
            <a:off x="1443785" y="3784600"/>
            <a:ext cx="1841501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Funcionalidades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048641" name="Rectangle 7"/>
          <p:cNvSpPr>
            <a:spLocks noChangeArrowheads="1"/>
          </p:cNvSpPr>
          <p:nvPr/>
        </p:nvSpPr>
        <p:spPr bwMode="auto">
          <a:xfrm>
            <a:off x="2626800" y="1631950"/>
            <a:ext cx="800100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Cliente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048642" name="Rectangle 8"/>
          <p:cNvSpPr>
            <a:spLocks noChangeArrowheads="1"/>
          </p:cNvSpPr>
          <p:nvPr/>
        </p:nvSpPr>
        <p:spPr bwMode="auto">
          <a:xfrm>
            <a:off x="8677760" y="3784600"/>
            <a:ext cx="2070100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Nota do Aplicativo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048643" name="Rectangle 9"/>
          <p:cNvSpPr>
            <a:spLocks noChangeArrowheads="1"/>
          </p:cNvSpPr>
          <p:nvPr/>
        </p:nvSpPr>
        <p:spPr bwMode="auto">
          <a:xfrm>
            <a:off x="8677760" y="1631950"/>
            <a:ext cx="1231901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Problemas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grpSp>
        <p:nvGrpSpPr>
          <p:cNvPr id="67" name="Group 1"/>
          <p:cNvGrpSpPr/>
          <p:nvPr/>
        </p:nvGrpSpPr>
        <p:grpSpPr>
          <a:xfrm>
            <a:off x="4054475" y="1382713"/>
            <a:ext cx="4087813" cy="4092575"/>
            <a:chOff x="4054475" y="1382713"/>
            <a:chExt cx="4087813" cy="4092575"/>
          </a:xfrm>
        </p:grpSpPr>
        <p:sp>
          <p:nvSpPr>
            <p:cNvPr id="1048644" name="Freeform 11"/>
            <p:cNvSpPr/>
            <p:nvPr/>
          </p:nvSpPr>
          <p:spPr bwMode="auto">
            <a:xfrm>
              <a:off x="4054475" y="1382713"/>
              <a:ext cx="2005013" cy="2008188"/>
            </a:xfrm>
            <a:custGeom>
              <a:avLst/>
              <a:gdLst>
                <a:gd name="T0" fmla="*/ 527 w 527"/>
                <a:gd name="T1" fmla="*/ 496 h 527"/>
                <a:gd name="T2" fmla="*/ 527 w 527"/>
                <a:gd name="T3" fmla="*/ 32 h 527"/>
                <a:gd name="T4" fmla="*/ 494 w 527"/>
                <a:gd name="T5" fmla="*/ 1 h 527"/>
                <a:gd name="T6" fmla="*/ 1 w 527"/>
                <a:gd name="T7" fmla="*/ 494 h 527"/>
                <a:gd name="T8" fmla="*/ 32 w 527"/>
                <a:gd name="T9" fmla="*/ 527 h 527"/>
                <a:gd name="T10" fmla="*/ 496 w 527"/>
                <a:gd name="T11" fmla="*/ 527 h 527"/>
                <a:gd name="T12" fmla="*/ 527 w 527"/>
                <a:gd name="T13" fmla="*/ 496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527" y="496"/>
                  </a:moveTo>
                  <a:cubicBezTo>
                    <a:pt x="527" y="32"/>
                    <a:pt x="527" y="32"/>
                    <a:pt x="527" y="32"/>
                  </a:cubicBezTo>
                  <a:cubicBezTo>
                    <a:pt x="527" y="14"/>
                    <a:pt x="512" y="0"/>
                    <a:pt x="494" y="1"/>
                  </a:cubicBezTo>
                  <a:cubicBezTo>
                    <a:pt x="231" y="22"/>
                    <a:pt x="22" y="231"/>
                    <a:pt x="1" y="494"/>
                  </a:cubicBezTo>
                  <a:cubicBezTo>
                    <a:pt x="0" y="512"/>
                    <a:pt x="14" y="527"/>
                    <a:pt x="32" y="527"/>
                  </a:cubicBezTo>
                  <a:cubicBezTo>
                    <a:pt x="496" y="527"/>
                    <a:pt x="496" y="527"/>
                    <a:pt x="496" y="527"/>
                  </a:cubicBezTo>
                  <a:cubicBezTo>
                    <a:pt x="513" y="527"/>
                    <a:pt x="527" y="513"/>
                    <a:pt x="527" y="49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FFC000"/>
                </a:gs>
                <a:gs pos="73000">
                  <a:srgbClr val="002060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  <p:sp>
          <p:nvSpPr>
            <p:cNvPr id="1048645" name="Freeform 12"/>
            <p:cNvSpPr/>
            <p:nvPr/>
          </p:nvSpPr>
          <p:spPr bwMode="auto">
            <a:xfrm>
              <a:off x="6135688" y="1382713"/>
              <a:ext cx="2006600" cy="2008188"/>
            </a:xfrm>
            <a:custGeom>
              <a:avLst/>
              <a:gdLst>
                <a:gd name="T0" fmla="*/ 31 w 527"/>
                <a:gd name="T1" fmla="*/ 527 h 527"/>
                <a:gd name="T2" fmla="*/ 495 w 527"/>
                <a:gd name="T3" fmla="*/ 527 h 527"/>
                <a:gd name="T4" fmla="*/ 526 w 527"/>
                <a:gd name="T5" fmla="*/ 494 h 527"/>
                <a:gd name="T6" fmla="*/ 33 w 527"/>
                <a:gd name="T7" fmla="*/ 1 h 527"/>
                <a:gd name="T8" fmla="*/ 0 w 527"/>
                <a:gd name="T9" fmla="*/ 32 h 527"/>
                <a:gd name="T10" fmla="*/ 0 w 527"/>
                <a:gd name="T11" fmla="*/ 496 h 527"/>
                <a:gd name="T12" fmla="*/ 31 w 527"/>
                <a:gd name="T13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31" y="527"/>
                  </a:moveTo>
                  <a:cubicBezTo>
                    <a:pt x="495" y="527"/>
                    <a:pt x="495" y="527"/>
                    <a:pt x="495" y="527"/>
                  </a:cubicBezTo>
                  <a:cubicBezTo>
                    <a:pt x="513" y="527"/>
                    <a:pt x="527" y="512"/>
                    <a:pt x="526" y="494"/>
                  </a:cubicBezTo>
                  <a:cubicBezTo>
                    <a:pt x="505" y="231"/>
                    <a:pt x="296" y="22"/>
                    <a:pt x="33" y="1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6"/>
                    <a:pt x="0" y="496"/>
                    <a:pt x="0" y="496"/>
                  </a:cubicBezTo>
                  <a:cubicBezTo>
                    <a:pt x="0" y="513"/>
                    <a:pt x="14" y="527"/>
                    <a:pt x="31" y="5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  <p:sp>
          <p:nvSpPr>
            <p:cNvPr id="1048646" name="Freeform 13"/>
            <p:cNvSpPr/>
            <p:nvPr/>
          </p:nvSpPr>
          <p:spPr bwMode="auto">
            <a:xfrm>
              <a:off x="6135688" y="3467100"/>
              <a:ext cx="2006600" cy="2008188"/>
            </a:xfrm>
            <a:custGeom>
              <a:avLst/>
              <a:gdLst>
                <a:gd name="T0" fmla="*/ 0 w 527"/>
                <a:gd name="T1" fmla="*/ 31 h 527"/>
                <a:gd name="T2" fmla="*/ 0 w 527"/>
                <a:gd name="T3" fmla="*/ 495 h 527"/>
                <a:gd name="T4" fmla="*/ 33 w 527"/>
                <a:gd name="T5" fmla="*/ 526 h 527"/>
                <a:gd name="T6" fmla="*/ 526 w 527"/>
                <a:gd name="T7" fmla="*/ 33 h 527"/>
                <a:gd name="T8" fmla="*/ 495 w 527"/>
                <a:gd name="T9" fmla="*/ 0 h 527"/>
                <a:gd name="T10" fmla="*/ 31 w 527"/>
                <a:gd name="T11" fmla="*/ 0 h 527"/>
                <a:gd name="T12" fmla="*/ 0 w 527"/>
                <a:gd name="T13" fmla="*/ 3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0" y="31"/>
                  </a:moveTo>
                  <a:cubicBezTo>
                    <a:pt x="0" y="495"/>
                    <a:pt x="0" y="495"/>
                    <a:pt x="0" y="495"/>
                  </a:cubicBezTo>
                  <a:cubicBezTo>
                    <a:pt x="0" y="513"/>
                    <a:pt x="15" y="527"/>
                    <a:pt x="33" y="526"/>
                  </a:cubicBezTo>
                  <a:cubicBezTo>
                    <a:pt x="296" y="505"/>
                    <a:pt x="505" y="296"/>
                    <a:pt x="526" y="33"/>
                  </a:cubicBezTo>
                  <a:cubicBezTo>
                    <a:pt x="527" y="15"/>
                    <a:pt x="513" y="0"/>
                    <a:pt x="49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2060"/>
                </a:gs>
                <a:gs pos="100000">
                  <a:srgbClr val="FFC000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  <p:sp>
          <p:nvSpPr>
            <p:cNvPr id="1048647" name="Freeform 14"/>
            <p:cNvSpPr/>
            <p:nvPr/>
          </p:nvSpPr>
          <p:spPr bwMode="auto">
            <a:xfrm>
              <a:off x="4054475" y="3467100"/>
              <a:ext cx="2005013" cy="2008188"/>
            </a:xfrm>
            <a:custGeom>
              <a:avLst/>
              <a:gdLst>
                <a:gd name="T0" fmla="*/ 496 w 527"/>
                <a:gd name="T1" fmla="*/ 0 h 527"/>
                <a:gd name="T2" fmla="*/ 32 w 527"/>
                <a:gd name="T3" fmla="*/ 0 h 527"/>
                <a:gd name="T4" fmla="*/ 1 w 527"/>
                <a:gd name="T5" fmla="*/ 33 h 527"/>
                <a:gd name="T6" fmla="*/ 494 w 527"/>
                <a:gd name="T7" fmla="*/ 526 h 527"/>
                <a:gd name="T8" fmla="*/ 527 w 527"/>
                <a:gd name="T9" fmla="*/ 495 h 527"/>
                <a:gd name="T10" fmla="*/ 527 w 527"/>
                <a:gd name="T11" fmla="*/ 31 h 527"/>
                <a:gd name="T12" fmla="*/ 496 w 527"/>
                <a:gd name="T1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49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1" y="33"/>
                  </a:cubicBezTo>
                  <a:cubicBezTo>
                    <a:pt x="22" y="296"/>
                    <a:pt x="231" y="505"/>
                    <a:pt x="494" y="526"/>
                  </a:cubicBezTo>
                  <a:cubicBezTo>
                    <a:pt x="512" y="527"/>
                    <a:pt x="527" y="513"/>
                    <a:pt x="527" y="495"/>
                  </a:cubicBezTo>
                  <a:cubicBezTo>
                    <a:pt x="527" y="31"/>
                    <a:pt x="527" y="31"/>
                    <a:pt x="527" y="31"/>
                  </a:cubicBezTo>
                  <a:cubicBezTo>
                    <a:pt x="527" y="14"/>
                    <a:pt x="513" y="0"/>
                    <a:pt x="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</p:grpSp>
      <p:grpSp>
        <p:nvGrpSpPr>
          <p:cNvPr id="68" name="Group 30"/>
          <p:cNvGrpSpPr/>
          <p:nvPr/>
        </p:nvGrpSpPr>
        <p:grpSpPr>
          <a:xfrm>
            <a:off x="5287963" y="2617788"/>
            <a:ext cx="1601788" cy="1603375"/>
            <a:chOff x="5287963" y="2617788"/>
            <a:chExt cx="1601788" cy="1603375"/>
          </a:xfrm>
          <a:effectLst>
            <a:outerShdw blurRad="3048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048648" name="Oval 16"/>
            <p:cNvSpPr>
              <a:spLocks noChangeArrowheads="1"/>
            </p:cNvSpPr>
            <p:nvPr/>
          </p:nvSpPr>
          <p:spPr bwMode="auto">
            <a:xfrm>
              <a:off x="5287963" y="2617788"/>
              <a:ext cx="1601788" cy="16033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48649" name="Freeform 17"/>
            <p:cNvSpPr/>
            <p:nvPr/>
          </p:nvSpPr>
          <p:spPr bwMode="auto">
            <a:xfrm>
              <a:off x="5511800" y="2841625"/>
              <a:ext cx="1377950" cy="1379538"/>
            </a:xfrm>
            <a:custGeom>
              <a:avLst/>
              <a:gdLst>
                <a:gd name="T0" fmla="*/ 298 w 362"/>
                <a:gd name="T1" fmla="*/ 0 h 362"/>
                <a:gd name="T2" fmla="*/ 358 w 362"/>
                <a:gd name="T3" fmla="*/ 147 h 362"/>
                <a:gd name="T4" fmla="*/ 147 w 362"/>
                <a:gd name="T5" fmla="*/ 358 h 362"/>
                <a:gd name="T6" fmla="*/ 0 w 362"/>
                <a:gd name="T7" fmla="*/ 298 h 362"/>
                <a:gd name="T8" fmla="*/ 151 w 362"/>
                <a:gd name="T9" fmla="*/ 362 h 362"/>
                <a:gd name="T10" fmla="*/ 362 w 362"/>
                <a:gd name="T11" fmla="*/ 151 h 362"/>
                <a:gd name="T12" fmla="*/ 298 w 362"/>
                <a:gd name="T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362">
                  <a:moveTo>
                    <a:pt x="298" y="0"/>
                  </a:moveTo>
                  <a:cubicBezTo>
                    <a:pt x="335" y="38"/>
                    <a:pt x="358" y="90"/>
                    <a:pt x="358" y="147"/>
                  </a:cubicBezTo>
                  <a:cubicBezTo>
                    <a:pt x="358" y="263"/>
                    <a:pt x="263" y="358"/>
                    <a:pt x="147" y="358"/>
                  </a:cubicBezTo>
                  <a:cubicBezTo>
                    <a:pt x="90" y="358"/>
                    <a:pt x="38" y="335"/>
                    <a:pt x="0" y="298"/>
                  </a:cubicBezTo>
                  <a:cubicBezTo>
                    <a:pt x="39" y="337"/>
                    <a:pt x="92" y="362"/>
                    <a:pt x="151" y="362"/>
                  </a:cubicBezTo>
                  <a:cubicBezTo>
                    <a:pt x="268" y="362"/>
                    <a:pt x="362" y="268"/>
                    <a:pt x="362" y="151"/>
                  </a:cubicBezTo>
                  <a:cubicBezTo>
                    <a:pt x="362" y="92"/>
                    <a:pt x="337" y="39"/>
                    <a:pt x="298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48650" name="Freeform 18"/>
            <p:cNvSpPr/>
            <p:nvPr/>
          </p:nvSpPr>
          <p:spPr bwMode="auto">
            <a:xfrm>
              <a:off x="5287963" y="2617788"/>
              <a:ext cx="1377950" cy="1379538"/>
            </a:xfrm>
            <a:custGeom>
              <a:avLst/>
              <a:gdLst>
                <a:gd name="T0" fmla="*/ 4 w 362"/>
                <a:gd name="T1" fmla="*/ 215 h 362"/>
                <a:gd name="T2" fmla="*/ 215 w 362"/>
                <a:gd name="T3" fmla="*/ 4 h 362"/>
                <a:gd name="T4" fmla="*/ 362 w 362"/>
                <a:gd name="T5" fmla="*/ 64 h 362"/>
                <a:gd name="T6" fmla="*/ 210 w 362"/>
                <a:gd name="T7" fmla="*/ 0 h 362"/>
                <a:gd name="T8" fmla="*/ 0 w 362"/>
                <a:gd name="T9" fmla="*/ 210 h 362"/>
                <a:gd name="T10" fmla="*/ 64 w 362"/>
                <a:gd name="T11" fmla="*/ 362 h 362"/>
                <a:gd name="T12" fmla="*/ 4 w 362"/>
                <a:gd name="T13" fmla="*/ 21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362">
                  <a:moveTo>
                    <a:pt x="4" y="215"/>
                  </a:moveTo>
                  <a:cubicBezTo>
                    <a:pt x="4" y="99"/>
                    <a:pt x="99" y="4"/>
                    <a:pt x="215" y="4"/>
                  </a:cubicBezTo>
                  <a:cubicBezTo>
                    <a:pt x="272" y="4"/>
                    <a:pt x="324" y="27"/>
                    <a:pt x="362" y="64"/>
                  </a:cubicBezTo>
                  <a:cubicBezTo>
                    <a:pt x="323" y="24"/>
                    <a:pt x="270" y="0"/>
                    <a:pt x="210" y="0"/>
                  </a:cubicBezTo>
                  <a:cubicBezTo>
                    <a:pt x="94" y="0"/>
                    <a:pt x="0" y="94"/>
                    <a:pt x="0" y="210"/>
                  </a:cubicBezTo>
                  <a:cubicBezTo>
                    <a:pt x="0" y="270"/>
                    <a:pt x="24" y="323"/>
                    <a:pt x="64" y="362"/>
                  </a:cubicBezTo>
                  <a:cubicBezTo>
                    <a:pt x="27" y="324"/>
                    <a:pt x="4" y="272"/>
                    <a:pt x="4" y="2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9" name="Group 29"/>
          <p:cNvGrpSpPr/>
          <p:nvPr/>
        </p:nvGrpSpPr>
        <p:grpSpPr>
          <a:xfrm>
            <a:off x="5331412" y="3227388"/>
            <a:ext cx="1346200" cy="390525"/>
            <a:chOff x="5331412" y="3227388"/>
            <a:chExt cx="1346200" cy="390525"/>
          </a:xfrm>
        </p:grpSpPr>
        <p:sp>
          <p:nvSpPr>
            <p:cNvPr id="1048651" name="Rectangle 19"/>
            <p:cNvSpPr>
              <a:spLocks noChangeArrowheads="1"/>
            </p:cNvSpPr>
            <p:nvPr/>
          </p:nvSpPr>
          <p:spPr bwMode="auto">
            <a:xfrm>
              <a:off x="5331412" y="3262313"/>
              <a:ext cx="1346200" cy="3556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pt-BR" altLang="ru-UA" sz="2400" b="1" dirty="0">
                  <a:solidFill>
                    <a:schemeClr val="bg1"/>
                  </a:solidFill>
                  <a:latin typeface="Montserrat SemiBold" panose="00000700000000000000" pitchFamily="50" charset="-52"/>
                </a:rPr>
                <a:t>INSIGHTS</a:t>
              </a:r>
              <a:endParaRPr kumimoji="0" lang="ru-UA" altLang="ru-UA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48652" name="Rectangle 24"/>
            <p:cNvSpPr>
              <a:spLocks noChangeArrowheads="1"/>
            </p:cNvSpPr>
            <p:nvPr/>
          </p:nvSpPr>
          <p:spPr bwMode="auto">
            <a:xfrm>
              <a:off x="6062998" y="3227388"/>
              <a:ext cx="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048653" name="Gear"/>
          <p:cNvSpPr>
            <a:spLocks noEditPoints="1"/>
          </p:cNvSpPr>
          <p:nvPr/>
        </p:nvSpPr>
        <p:spPr bwMode="auto">
          <a:xfrm>
            <a:off x="6922173" y="4143468"/>
            <a:ext cx="424569" cy="450933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4" name="Lightbulb"/>
          <p:cNvSpPr>
            <a:spLocks noEditPoints="1"/>
          </p:cNvSpPr>
          <p:nvPr/>
        </p:nvSpPr>
        <p:spPr bwMode="auto">
          <a:xfrm>
            <a:off x="5025443" y="4197245"/>
            <a:ext cx="305550" cy="414059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>
            <a:gsLst>
              <a:gs pos="9000">
                <a:srgbClr val="002060"/>
              </a:gs>
              <a:gs pos="53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5" name="Human"/>
          <p:cNvSpPr>
            <a:spLocks noEditPoints="1"/>
          </p:cNvSpPr>
          <p:nvPr/>
        </p:nvSpPr>
        <p:spPr bwMode="auto">
          <a:xfrm>
            <a:off x="6928075" y="2221749"/>
            <a:ext cx="369740" cy="407387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>
            <a:gsLst>
              <a:gs pos="9000">
                <a:srgbClr val="002060"/>
              </a:gs>
              <a:gs pos="100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6" name="Clock"/>
          <p:cNvSpPr>
            <a:spLocks noEditPoints="1"/>
          </p:cNvSpPr>
          <p:nvPr/>
        </p:nvSpPr>
        <p:spPr bwMode="auto">
          <a:xfrm>
            <a:off x="4912851" y="2231415"/>
            <a:ext cx="420612" cy="429872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7" name="TextBox 45"/>
          <p:cNvSpPr txBox="1"/>
          <p:nvPr/>
        </p:nvSpPr>
        <p:spPr>
          <a:xfrm>
            <a:off x="0" y="2004666"/>
            <a:ext cx="3660314" cy="129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33% 35 – 44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anos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ganham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R$ 3000-5000</a:t>
            </a:r>
          </a:p>
          <a:p>
            <a:pPr algn="r"/>
            <a:endParaRPr lang="pt-B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 de 1/3 Ensino Médio Completo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58" name="TextBox 46"/>
          <p:cNvSpPr txBox="1"/>
          <p:nvPr/>
        </p:nvSpPr>
        <p:spPr>
          <a:xfrm>
            <a:off x="280416" y="4092377"/>
            <a:ext cx="3345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35%: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pagar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aplicativo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28%: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Desconto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promoções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exclusivas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59" name="TextBox 47"/>
          <p:cNvSpPr txBox="1"/>
          <p:nvPr/>
        </p:nvSpPr>
        <p:spPr>
          <a:xfrm>
            <a:off x="8628180" y="2004666"/>
            <a:ext cx="3441900" cy="15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44%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reclamam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preço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postos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vinculados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Conexão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GPS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36%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Interface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Usuário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60" name="TextBox 48"/>
          <p:cNvSpPr txBox="1"/>
          <p:nvPr/>
        </p:nvSpPr>
        <p:spPr>
          <a:xfrm>
            <a:off x="8570619" y="4138266"/>
            <a:ext cx="3340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Cerca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78%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dão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nota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igual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superior à 8.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4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4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4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4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0" grpId="0"/>
      <p:bldP spid="1048641" grpId="0"/>
      <p:bldP spid="1048642" grpId="0"/>
      <p:bldP spid="1048643" grpId="0"/>
      <p:bldP spid="1048653" grpId="0" animBg="1"/>
      <p:bldP spid="1048654" grpId="0" animBg="1"/>
      <p:bldP spid="1048655" grpId="0" animBg="1"/>
      <p:bldP spid="1048656" grpId="0" animBg="1"/>
      <p:bldP spid="1048657" grpId="0"/>
      <p:bldP spid="1048658" grpId="0"/>
      <p:bldP spid="1048659" grpId="0"/>
      <p:bldP spid="1048660" grpId="0"/>
    </p:bldLst>
  </p:timing>
</p:sld>
</file>

<file path=ppt/theme/theme1.xml><?xml version="1.0" encoding="utf-8"?>
<a:theme xmlns:a="http://schemas.openxmlformats.org/drawingml/2006/main" name="Office Theme">
  <a:themeElements>
    <a:clrScheme name="00 Neomorph Light">
      <a:dk1>
        <a:srgbClr val="ACB0C0"/>
      </a:dk1>
      <a:lt1>
        <a:sysClr val="window" lastClr="FFFFFF"/>
      </a:lt1>
      <a:dk2>
        <a:srgbClr val="FFFFFF"/>
      </a:dk2>
      <a:lt2>
        <a:srgbClr val="EBECF0"/>
      </a:lt2>
      <a:accent1>
        <a:srgbClr val="9FA7C4"/>
      </a:accent1>
      <a:accent2>
        <a:srgbClr val="FFD000"/>
      </a:accent2>
      <a:accent3>
        <a:srgbClr val="00E6F2"/>
      </a:accent3>
      <a:accent4>
        <a:srgbClr val="006EFF"/>
      </a:accent4>
      <a:accent5>
        <a:srgbClr val="065381"/>
      </a:accent5>
      <a:accent6>
        <a:srgbClr val="BD114D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00 Neomorph Dark">
      <a:dk1>
        <a:srgbClr val="10141A"/>
      </a:dk1>
      <a:lt1>
        <a:sysClr val="window" lastClr="FFFFFF"/>
      </a:lt1>
      <a:dk2>
        <a:srgbClr val="334257"/>
      </a:dk2>
      <a:lt2>
        <a:srgbClr val="242E3D"/>
      </a:lt2>
      <a:accent1>
        <a:srgbClr val="6E84A6"/>
      </a:accent1>
      <a:accent2>
        <a:srgbClr val="46B9D6"/>
      </a:accent2>
      <a:accent3>
        <a:srgbClr val="DD00FF"/>
      </a:accent3>
      <a:accent4>
        <a:srgbClr val="6600FF"/>
      </a:accent4>
      <a:accent5>
        <a:srgbClr val="84DAEC"/>
      </a:accent5>
      <a:accent6>
        <a:srgbClr val="685DE3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346</Words>
  <Application>Microsoft Office PowerPoint</Application>
  <PresentationFormat>Widescreen</PresentationFormat>
  <Paragraphs>95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</vt:i4>
      </vt:variant>
    </vt:vector>
  </HeadingPairs>
  <TitlesOfParts>
    <vt:vector size="23" baseType="lpstr">
      <vt:lpstr>等线</vt:lpstr>
      <vt:lpstr>Arial</vt:lpstr>
      <vt:lpstr>Calibri</vt:lpstr>
      <vt:lpstr>Calibri Light</vt:lpstr>
      <vt:lpstr>Century Gothic</vt:lpstr>
      <vt:lpstr>Montserrat</vt:lpstr>
      <vt:lpstr>Montserrat SemiBold</vt:lpstr>
      <vt:lpstr>Open Sans</vt:lpstr>
      <vt:lpstr>Open Sans Semibold</vt:lpstr>
      <vt:lpstr>Office Theme</vt:lpstr>
      <vt:lpstr>1_Office Theme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Martins</dc:creator>
  <cp:lastModifiedBy>Jefferson Passos</cp:lastModifiedBy>
  <cp:revision>3</cp:revision>
  <dcterms:created xsi:type="dcterms:W3CDTF">2023-05-30T01:36:04Z</dcterms:created>
  <dcterms:modified xsi:type="dcterms:W3CDTF">2023-05-30T21:59:40Z</dcterms:modified>
</cp:coreProperties>
</file>